
<file path=[Content_Types].xml><?xml version="1.0" encoding="utf-8"?>
<Types xmlns="http://schemas.openxmlformats.org/package/2006/content-types">
  <Default Extension="bin" ContentType="image/x-emf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6"/>
  </p:sldMasterIdLst>
  <p:notesMasterIdLst>
    <p:notesMasterId r:id="rId36"/>
  </p:notesMasterIdLst>
  <p:sldIdLst>
    <p:sldId id="424" r:id="rId7"/>
    <p:sldId id="317" r:id="rId8"/>
    <p:sldId id="328" r:id="rId9"/>
    <p:sldId id="425" r:id="rId10"/>
    <p:sldId id="426" r:id="rId11"/>
    <p:sldId id="427" r:id="rId12"/>
    <p:sldId id="428" r:id="rId13"/>
    <p:sldId id="431" r:id="rId14"/>
    <p:sldId id="429" r:id="rId15"/>
    <p:sldId id="430" r:id="rId16"/>
    <p:sldId id="432" r:id="rId17"/>
    <p:sldId id="433" r:id="rId18"/>
    <p:sldId id="434" r:id="rId19"/>
    <p:sldId id="435" r:id="rId20"/>
    <p:sldId id="259" r:id="rId21"/>
    <p:sldId id="322" r:id="rId22"/>
    <p:sldId id="441" r:id="rId23"/>
    <p:sldId id="327" r:id="rId24"/>
    <p:sldId id="437" r:id="rId25"/>
    <p:sldId id="292" r:id="rId26"/>
    <p:sldId id="381" r:id="rId27"/>
    <p:sldId id="420" r:id="rId28"/>
    <p:sldId id="324" r:id="rId29"/>
    <p:sldId id="442" r:id="rId30"/>
    <p:sldId id="423" r:id="rId31"/>
    <p:sldId id="436" r:id="rId32"/>
    <p:sldId id="438" r:id="rId33"/>
    <p:sldId id="439" r:id="rId34"/>
    <p:sldId id="440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8D9596-E5E2-413C-ABC2-4863844E8AAA}" v="2" dt="2024-10-01T12:17:08.2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73118" autoAdjust="0"/>
  </p:normalViewPr>
  <p:slideViewPr>
    <p:cSldViewPr snapToGrid="0" showGuides="1">
      <p:cViewPr varScale="1">
        <p:scale>
          <a:sx n="81" d="100"/>
          <a:sy n="81" d="100"/>
        </p:scale>
        <p:origin x="1638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D72A38B-F9FA-4036-A084-652409E98F08}" type="datetimeFigureOut">
              <a:rPr lang="en-GB"/>
              <a:pPr/>
              <a:t>23/10/2024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9436F85-577F-4A92-A47F-D540A2BCC821}" type="slidenum">
              <a:rPr lang="en-GB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809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5281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77D76-A0D1-49E9-9888-57EE7DD30D5B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322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77D76-A0D1-49E9-9888-57EE7DD30D5B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732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https://seitansociety.com/recipes/vegan-steak-washed-flour-seitan/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77D76-A0D1-49E9-9888-57EE7DD30D5B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158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https://seitansociety.com/recipes/vegan-steak-washed-flour-seitan/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077D76-A0D1-49E9-9888-57EE7DD30D5B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072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7887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bacon</a:t>
            </a:r>
            <a:endParaRPr lang="en-GB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436F85-577F-4A92-A47F-D540A2BCC821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636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vid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9384" y="1760373"/>
            <a:ext cx="10069011" cy="4070408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9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sp>
        <p:nvSpPr>
          <p:cNvPr id="13" name="Date Placeholder 14">
            <a:extLst>
              <a:ext uri="{FF2B5EF4-FFF2-40B4-BE49-F238E27FC236}">
                <a16:creationId xmlns:a16="http://schemas.microsoft.com/office/drawing/2014/main" id="{5161ABAB-6DB4-433A-ACC8-A0EC0AACA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BC3A8B03-9EA5-416E-BD54-B87E6C4A6781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0335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1A9A-6ADC-4F72-A312-ED1DBEF01B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028246"/>
            <a:ext cx="10962000" cy="671967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11163" y="1989138"/>
            <a:ext cx="10961237" cy="38644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Klik for at tilføje tekst, klik ikon for at tilføje graf/tabel</a:t>
            </a:r>
            <a:endParaRPr lang="en-GB"/>
          </a:p>
          <a:p>
            <a:pPr lvl="1"/>
            <a:r>
              <a:rPr lang="en-GB" dirty="0"/>
              <a:t>Second </a:t>
            </a:r>
            <a:r>
              <a:rPr lang="en-GB" dirty="0" err="1"/>
              <a:t>level</a:t>
            </a:r>
            <a:endParaRPr lang="en-GB" dirty="0"/>
          </a:p>
          <a:p>
            <a:pPr lvl="2"/>
            <a:r>
              <a:rPr lang="en-GB" dirty="0"/>
              <a:t>Third </a:t>
            </a:r>
            <a:r>
              <a:rPr lang="en-GB" dirty="0" err="1"/>
              <a:t>level</a:t>
            </a:r>
            <a:endParaRPr lang="en-GB" dirty="0"/>
          </a:p>
          <a:p>
            <a:pPr lvl="3"/>
            <a:r>
              <a:rPr lang="en-GB" dirty="0" err="1"/>
              <a:t>Fourth</a:t>
            </a:r>
            <a:r>
              <a:rPr lang="en-GB" dirty="0"/>
              <a:t> </a:t>
            </a:r>
            <a:r>
              <a:rPr lang="en-GB" dirty="0" err="1"/>
              <a:t>level</a:t>
            </a:r>
            <a:endParaRPr lang="en-GB" dirty="0"/>
          </a:p>
          <a:p>
            <a:pPr lvl="4"/>
            <a:r>
              <a:rPr lang="en-GB" dirty="0"/>
              <a:t>Fifth </a:t>
            </a:r>
            <a:r>
              <a:rPr lang="en-GB" dirty="0" err="1"/>
              <a:t>level</a:t>
            </a:r>
            <a:endParaRPr lang="en-GB" dirty="0"/>
          </a:p>
        </p:txBody>
      </p:sp>
      <p:pic>
        <p:nvPicPr>
          <p:cNvPr id="22" name="Logo black">
            <a:extLst>
              <a:ext uri="{FF2B5EF4-FFF2-40B4-BE49-F238E27FC236}">
                <a16:creationId xmlns:a16="http://schemas.microsoft.com/office/drawing/2014/main" id="{CAAF367F-3818-457C-9EE1-320E9050AE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46" y="6294893"/>
            <a:ext cx="784800" cy="21184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F779A9-E4FE-4412-9D9E-BF5BF84D02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949DE-6D77-480D-A4A9-E2E53BE1CE8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5150F5-CFA6-40F1-B2B7-79337C2232BB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b="1" noProof="1"/>
              <a:t>Skift baggrundsfarve. </a:t>
            </a:r>
            <a:r>
              <a:rPr lang="en-GB" sz="1050" noProof="1"/>
              <a:t>Højreklik på slidet og vælg </a:t>
            </a:r>
            <a:r>
              <a:rPr lang="en-GB" sz="1050" b="1" noProof="1"/>
              <a:t>Formatér baggrund</a:t>
            </a:r>
            <a:r>
              <a:rPr lang="en-GB" sz="1050" noProof="1"/>
              <a:t>. Klik på </a:t>
            </a:r>
            <a:r>
              <a:rPr lang="en-GB" sz="1050" b="1" noProof="1"/>
              <a:t>Fyld farve </a:t>
            </a:r>
            <a:r>
              <a:rPr lang="en-GB" sz="1050" noProof="1"/>
              <a:t>i Formater baggrund vinduet og vælg farve fra øverste række i SDU’s farve palette eller fra den brugerdefinerede farvepalette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292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rt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>
            <a:extLst>
              <a:ext uri="{FF2B5EF4-FFF2-40B4-BE49-F238E27FC236}">
                <a16:creationId xmlns:a16="http://schemas.microsoft.com/office/drawing/2014/main" id="{BBCAF46D-9983-4AEE-9B8A-24654CDEDDB0}"/>
              </a:ext>
            </a:extLst>
          </p:cNvPr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60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9384" y="1760373"/>
            <a:ext cx="10069011" cy="4070408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9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pic>
        <p:nvPicPr>
          <p:cNvPr id="7" name="Logo black">
            <a:extLst>
              <a:ext uri="{FF2B5EF4-FFF2-40B4-BE49-F238E27FC236}">
                <a16:creationId xmlns:a16="http://schemas.microsoft.com/office/drawing/2014/main" id="{E6E48129-FB3C-4F39-A5A1-63313B41D3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00" y="6296400"/>
            <a:ext cx="786874" cy="212400"/>
          </a:xfrm>
          <a:prstGeom prst="rect">
            <a:avLst/>
          </a:prstGeom>
        </p:spPr>
      </p:pic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D4E1389B-CA3B-4709-956D-F396D960BB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8A94F1C1-AE36-4BBA-B958-8FC614A9472A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7525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BAC5FF5C-5A1F-4EF8-85A8-E1370E4FA7C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15848" y="1000443"/>
            <a:ext cx="4951428" cy="4841557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Vælg pladsholderen og indsæt billede via Templafy/Skyfish eller ikon eller logo via Templafy/Billeder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4697" y="1700212"/>
            <a:ext cx="5367600" cy="4141787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pic>
        <p:nvPicPr>
          <p:cNvPr id="13" name="Logo black">
            <a:extLst>
              <a:ext uri="{FF2B5EF4-FFF2-40B4-BE49-F238E27FC236}">
                <a16:creationId xmlns:a16="http://schemas.microsoft.com/office/drawing/2014/main" id="{8790A71A-B09B-4B5F-9D31-846A17201C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46" y="6294893"/>
            <a:ext cx="784800" cy="211840"/>
          </a:xfrm>
          <a:prstGeom prst="rect">
            <a:avLst/>
          </a:prstGeom>
        </p:spPr>
      </p:pic>
      <p:sp>
        <p:nvSpPr>
          <p:cNvPr id="17" name="Date Placeholder 14">
            <a:extLst>
              <a:ext uri="{FF2B5EF4-FFF2-40B4-BE49-F238E27FC236}">
                <a16:creationId xmlns:a16="http://schemas.microsoft.com/office/drawing/2014/main" id="{D63CFED0-47FC-4852-81C1-6B705FD6417D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09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4697" y="1700212"/>
            <a:ext cx="5367600" cy="4141787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A915360E-F247-49FB-821B-5399F132647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15848" y="1000443"/>
            <a:ext cx="4951428" cy="4841557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Vælg pladsholderen og indsæt billede via Templafy/Skyfish eller ikon eller logo via Templafy/Billeder</a:t>
            </a:r>
            <a:endParaRPr lang="en-GB"/>
          </a:p>
        </p:txBody>
      </p:sp>
      <p:sp>
        <p:nvSpPr>
          <p:cNvPr id="7" name="Date Placeholder 14">
            <a:extLst>
              <a:ext uri="{FF2B5EF4-FFF2-40B4-BE49-F238E27FC236}">
                <a16:creationId xmlns:a16="http://schemas.microsoft.com/office/drawing/2014/main" id="{FB068F22-0263-44BB-8333-C5643293F3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8" name="Date Placeholder 14">
            <a:extLst>
              <a:ext uri="{FF2B5EF4-FFF2-40B4-BE49-F238E27FC236}">
                <a16:creationId xmlns:a16="http://schemas.microsoft.com/office/drawing/2014/main" id="{2D08A2CA-4B19-4B39-B540-F97244C446A4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B9F81D-3EAD-42E8-88EC-432C25D7A8F9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b="1" noProof="1"/>
              <a:t>Skift baggrundsfarve. </a:t>
            </a:r>
            <a:r>
              <a:rPr lang="en-GB" sz="1050" noProof="1"/>
              <a:t>Højreklik på slidet og vælg </a:t>
            </a:r>
            <a:r>
              <a:rPr lang="en-GB" sz="1050" b="1" noProof="1"/>
              <a:t>Formatér baggrund</a:t>
            </a:r>
            <a:r>
              <a:rPr lang="en-GB" sz="1050" noProof="1"/>
              <a:t>. Klik på </a:t>
            </a:r>
            <a:r>
              <a:rPr lang="en-GB" sz="1050" b="1" noProof="1"/>
              <a:t>Fyld farve </a:t>
            </a:r>
            <a:r>
              <a:rPr lang="en-GB" sz="1050" noProof="1"/>
              <a:t>i Formater baggrund vinduet og vælg farve fra øverste række i SDU’s farve palette eller fra den brugerdefinerede farvepalette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034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4697" y="1700212"/>
            <a:ext cx="5367600" cy="4141787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9D41ADC-5992-4476-8E55-8A709AA1B4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73356" y="1700212"/>
            <a:ext cx="4693920" cy="41417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Klik for at tilføje tekst, klik ikon for at tilføje graf/tabel</a:t>
            </a:r>
            <a:endParaRPr lang="en-GB"/>
          </a:p>
          <a:p>
            <a:pPr lvl="1"/>
            <a:r>
              <a:rPr lang="en-GB" dirty="0"/>
              <a:t>Second </a:t>
            </a:r>
            <a:r>
              <a:rPr lang="en-GB" dirty="0" err="1"/>
              <a:t>level</a:t>
            </a:r>
            <a:endParaRPr lang="en-GB" dirty="0"/>
          </a:p>
          <a:p>
            <a:pPr lvl="2"/>
            <a:r>
              <a:rPr lang="en-GB" dirty="0"/>
              <a:t>Third </a:t>
            </a:r>
            <a:r>
              <a:rPr lang="en-GB" dirty="0" err="1"/>
              <a:t>level</a:t>
            </a:r>
            <a:endParaRPr lang="en-GB" dirty="0"/>
          </a:p>
          <a:p>
            <a:pPr lvl="3"/>
            <a:r>
              <a:rPr lang="en-GB" dirty="0" err="1"/>
              <a:t>Fourth</a:t>
            </a:r>
            <a:r>
              <a:rPr lang="en-GB" dirty="0"/>
              <a:t> </a:t>
            </a:r>
            <a:r>
              <a:rPr lang="en-GB" dirty="0" err="1"/>
              <a:t>level</a:t>
            </a:r>
            <a:endParaRPr lang="en-GB" dirty="0"/>
          </a:p>
          <a:p>
            <a:pPr lvl="4"/>
            <a:r>
              <a:rPr lang="en-GB" dirty="0"/>
              <a:t>Fifth </a:t>
            </a:r>
            <a:r>
              <a:rPr lang="en-GB" dirty="0" err="1"/>
              <a:t>level</a:t>
            </a:r>
            <a:endParaRPr lang="en-GB" dirty="0"/>
          </a:p>
        </p:txBody>
      </p:sp>
      <p:sp>
        <p:nvSpPr>
          <p:cNvPr id="10" name="Date Placeholder 14">
            <a:extLst>
              <a:ext uri="{FF2B5EF4-FFF2-40B4-BE49-F238E27FC236}">
                <a16:creationId xmlns:a16="http://schemas.microsoft.com/office/drawing/2014/main" id="{BBCDE8CE-8147-4B12-B358-7B7ACA92FF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ACE2053-07AA-42FA-A789-E1430CAF7988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CBB1C-1FE3-42F2-ACED-70B0664062B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968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1A9A-6ADC-4F72-A312-ED1DBEF01B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0" y="1028246"/>
            <a:ext cx="5366267" cy="1884283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56000" y="1028246"/>
            <a:ext cx="5216400" cy="48253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Klik for at tilføje tekst, klik ikon for at tilføje graf/tabel</a:t>
            </a:r>
            <a:endParaRPr lang="en-GB"/>
          </a:p>
          <a:p>
            <a:pPr lvl="1"/>
            <a:r>
              <a:rPr lang="en-GB" dirty="0"/>
              <a:t>Second </a:t>
            </a:r>
            <a:r>
              <a:rPr lang="en-GB" dirty="0" err="1"/>
              <a:t>level</a:t>
            </a:r>
            <a:endParaRPr lang="en-GB" dirty="0"/>
          </a:p>
          <a:p>
            <a:pPr lvl="2"/>
            <a:r>
              <a:rPr lang="en-GB" dirty="0"/>
              <a:t>Third </a:t>
            </a:r>
            <a:r>
              <a:rPr lang="en-GB" dirty="0" err="1"/>
              <a:t>level</a:t>
            </a:r>
            <a:endParaRPr lang="en-GB" dirty="0"/>
          </a:p>
          <a:p>
            <a:pPr lvl="3"/>
            <a:r>
              <a:rPr lang="en-GB" dirty="0" err="1"/>
              <a:t>Fourth</a:t>
            </a:r>
            <a:r>
              <a:rPr lang="en-GB" dirty="0"/>
              <a:t> </a:t>
            </a:r>
            <a:r>
              <a:rPr lang="en-GB" dirty="0" err="1"/>
              <a:t>level</a:t>
            </a:r>
            <a:endParaRPr lang="en-GB" dirty="0"/>
          </a:p>
          <a:p>
            <a:pPr lvl="4"/>
            <a:r>
              <a:rPr lang="en-GB" dirty="0"/>
              <a:t>Fifth </a:t>
            </a:r>
            <a:r>
              <a:rPr lang="en-GB" dirty="0" err="1"/>
              <a:t>level</a:t>
            </a:r>
            <a:endParaRPr lang="en-GB" dirty="0"/>
          </a:p>
        </p:txBody>
      </p:sp>
      <p:pic>
        <p:nvPicPr>
          <p:cNvPr id="22" name="Logo black">
            <a:extLst>
              <a:ext uri="{FF2B5EF4-FFF2-40B4-BE49-F238E27FC236}">
                <a16:creationId xmlns:a16="http://schemas.microsoft.com/office/drawing/2014/main" id="{CAAF367F-3818-457C-9EE1-320E9050AE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46" y="6294893"/>
            <a:ext cx="784800" cy="21184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F779A9-E4FE-4412-9D9E-BF5BF84D02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949DE-6D77-480D-A4A9-E2E53BE1CE8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5150F5-CFA6-40F1-B2B7-79337C2232BB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b="1" noProof="1"/>
              <a:t>Skift baggrundsfarve. </a:t>
            </a:r>
            <a:r>
              <a:rPr lang="en-GB" sz="1050" noProof="1"/>
              <a:t>Højreklik på slidet og vælg </a:t>
            </a:r>
            <a:r>
              <a:rPr lang="en-GB" sz="1050" b="1" noProof="1"/>
              <a:t>Formatér baggrund</a:t>
            </a:r>
            <a:r>
              <a:rPr lang="en-GB" sz="1050" noProof="1"/>
              <a:t>. Klik på </a:t>
            </a:r>
            <a:r>
              <a:rPr lang="en-GB" sz="1050" b="1" noProof="1"/>
              <a:t>Fyld farve </a:t>
            </a:r>
            <a:r>
              <a:rPr lang="en-GB" sz="1050" noProof="1"/>
              <a:t>i Formater baggrund vinduet og vælg farve fra øverste række i SDU’s farve palette eller fra den brugerdefinerede farvepalette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717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dhold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92202" y="1006605"/>
            <a:ext cx="4680000" cy="1938338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B99C08-64C3-4ADA-9CD2-FBE2ED855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92202" y="3387600"/>
            <a:ext cx="4680000" cy="24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Klik for at tilføje tekst</a:t>
            </a:r>
            <a:endParaRPr lang="en-GB"/>
          </a:p>
          <a:p>
            <a:pPr lvl="1"/>
            <a:r>
              <a:rPr lang="en-GB" dirty="0"/>
              <a:t>Second </a:t>
            </a:r>
            <a:r>
              <a:rPr lang="en-GB" dirty="0" err="1"/>
              <a:t>level</a:t>
            </a:r>
            <a:endParaRPr lang="en-GB" dirty="0"/>
          </a:p>
          <a:p>
            <a:pPr lvl="2"/>
            <a:r>
              <a:rPr lang="en-GB" dirty="0"/>
              <a:t>Third </a:t>
            </a:r>
            <a:r>
              <a:rPr lang="en-GB" dirty="0" err="1"/>
              <a:t>level</a:t>
            </a:r>
            <a:endParaRPr lang="en-GB" dirty="0"/>
          </a:p>
          <a:p>
            <a:pPr lvl="3"/>
            <a:r>
              <a:rPr lang="en-GB" dirty="0" err="1"/>
              <a:t>Fourth</a:t>
            </a:r>
            <a:r>
              <a:rPr lang="en-GB" dirty="0"/>
              <a:t> </a:t>
            </a:r>
            <a:r>
              <a:rPr lang="en-GB" dirty="0" err="1"/>
              <a:t>level</a:t>
            </a:r>
            <a:endParaRPr lang="en-GB" dirty="0"/>
          </a:p>
          <a:p>
            <a:pPr lvl="4"/>
            <a:r>
              <a:rPr lang="en-GB" dirty="0"/>
              <a:t>Fifth </a:t>
            </a:r>
            <a:r>
              <a:rPr lang="en-GB" dirty="0" err="1"/>
              <a:t>level</a:t>
            </a:r>
            <a:endParaRPr lang="en-GB" dirty="0"/>
          </a:p>
        </p:txBody>
      </p:sp>
      <p:pic>
        <p:nvPicPr>
          <p:cNvPr id="16" name="Logo black">
            <a:extLst>
              <a:ext uri="{FF2B5EF4-FFF2-40B4-BE49-F238E27FC236}">
                <a16:creationId xmlns:a16="http://schemas.microsoft.com/office/drawing/2014/main" id="{B52757AD-346A-4AA0-A5D6-36F8B1FE48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46" y="6294893"/>
            <a:ext cx="784800" cy="211840"/>
          </a:xfrm>
          <a:prstGeom prst="rect">
            <a:avLst/>
          </a:prstGeom>
        </p:spPr>
      </p:pic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A09FC7B4-885C-4F9D-BD71-AE2FBDB38698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8FEE58-0FE9-4218-904C-188D46CD214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2432" y="1000443"/>
            <a:ext cx="5077365" cy="48531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Klik for at tilføje tekst, klik ikon for at tilføje graf/tabel</a:t>
            </a:r>
            <a:endParaRPr lang="en-GB"/>
          </a:p>
          <a:p>
            <a:pPr lvl="1"/>
            <a:r>
              <a:rPr lang="en-GB" dirty="0"/>
              <a:t>Second </a:t>
            </a:r>
            <a:r>
              <a:rPr lang="en-GB" dirty="0" err="1"/>
              <a:t>level</a:t>
            </a:r>
            <a:endParaRPr lang="en-GB" dirty="0"/>
          </a:p>
          <a:p>
            <a:pPr lvl="2"/>
            <a:r>
              <a:rPr lang="en-GB" dirty="0"/>
              <a:t>Third </a:t>
            </a:r>
            <a:r>
              <a:rPr lang="en-GB" dirty="0" err="1"/>
              <a:t>level</a:t>
            </a:r>
            <a:endParaRPr lang="en-GB" dirty="0"/>
          </a:p>
          <a:p>
            <a:pPr lvl="3"/>
            <a:r>
              <a:rPr lang="en-GB" dirty="0" err="1"/>
              <a:t>Fourth</a:t>
            </a:r>
            <a:r>
              <a:rPr lang="en-GB" dirty="0"/>
              <a:t> </a:t>
            </a:r>
            <a:r>
              <a:rPr lang="en-GB" dirty="0" err="1"/>
              <a:t>level</a:t>
            </a:r>
            <a:endParaRPr lang="en-GB" dirty="0"/>
          </a:p>
          <a:p>
            <a:pPr lvl="4"/>
            <a:r>
              <a:rPr lang="en-GB" dirty="0"/>
              <a:t>Fifth </a:t>
            </a:r>
            <a:r>
              <a:rPr lang="en-GB" dirty="0" err="1"/>
              <a:t>level</a:t>
            </a:r>
            <a:endParaRPr lang="en-GB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3F302217-B569-449A-8422-B6650C9BB08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58D7263E-B2E5-4CB9-9AAF-C0006E4A040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BAA208-28D6-470D-B539-73F9AC20E86C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b="1" noProof="1"/>
              <a:t>Skift baggrundsfarve. </a:t>
            </a:r>
            <a:r>
              <a:rPr lang="en-GB" sz="1050" noProof="1"/>
              <a:t>Højreklik på slidet og vælg </a:t>
            </a:r>
            <a:r>
              <a:rPr lang="en-GB" sz="1050" b="1" noProof="1"/>
              <a:t>Formatér baggrund</a:t>
            </a:r>
            <a:r>
              <a:rPr lang="en-GB" sz="1050" noProof="1"/>
              <a:t>. Klik på </a:t>
            </a:r>
            <a:r>
              <a:rPr lang="en-GB" sz="1050" b="1" noProof="1"/>
              <a:t>Fyld farve </a:t>
            </a:r>
            <a:r>
              <a:rPr lang="en-GB" sz="1050" noProof="1"/>
              <a:t>i Formater baggrund vinduet og vælg farve fra øverste række i SDU’s farve palette eller fra den brugerdefinerede farvepalette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44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B9A67-E62D-400C-BC42-A3A96AAED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401" y="1028247"/>
            <a:ext cx="2502000" cy="432000"/>
          </a:xfrm>
        </p:spPr>
        <p:txBody>
          <a:bodyPr/>
          <a:lstStyle>
            <a:lvl1pPr>
              <a:lnSpc>
                <a:spcPct val="110000"/>
              </a:lnSpc>
              <a:defRPr sz="1200"/>
            </a:lvl1pPr>
          </a:lstStyle>
          <a:p>
            <a:r>
              <a:rPr lang="en-GB" noProof="0" dirty="0"/>
              <a:t>Klik for at tilføje underoverskrift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0E8CAC-51BD-4862-8B6E-BD3E315677C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163" y="1475354"/>
            <a:ext cx="2502000" cy="436664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 dirty="0"/>
              <a:t>Klik for at tilføje tekst</a:t>
            </a:r>
            <a:endParaRPr lang="en-GB"/>
          </a:p>
          <a:p>
            <a:pPr lvl="1"/>
            <a:r>
              <a:rPr lang="en-GB" noProof="0" dirty="0"/>
              <a:t>Second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2"/>
            <a:r>
              <a:rPr lang="en-GB" noProof="0" dirty="0"/>
              <a:t>Third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3"/>
            <a:r>
              <a:rPr lang="en-GB" noProof="0" dirty="0" err="1"/>
              <a:t>Fourth</a:t>
            </a:r>
            <a:r>
              <a:rPr lang="en-GB" noProof="0" dirty="0"/>
              <a:t>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4"/>
            <a:r>
              <a:rPr lang="en-GB" noProof="0" dirty="0"/>
              <a:t>Fifth </a:t>
            </a:r>
            <a:r>
              <a:rPr lang="en-GB" noProof="0" dirty="0" err="1"/>
              <a:t>level</a:t>
            </a:r>
            <a:endParaRPr lang="en-GB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5135A09-8F8A-4D87-8C43-B3A0A80BE2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73164" y="1028246"/>
            <a:ext cx="2502000" cy="432000"/>
          </a:xfrm>
        </p:spPr>
        <p:txBody>
          <a:bodyPr/>
          <a:lstStyle>
            <a:lvl1pPr marL="0" indent="0" algn="l">
              <a:buNone/>
              <a:defRPr sz="12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Klik for at tilføje underoverskrift</a:t>
            </a:r>
            <a:endParaRPr lang="en-GB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62D92C6-668E-491E-B394-72897FAB308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273163" y="1475354"/>
            <a:ext cx="2502000" cy="436664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 dirty="0"/>
              <a:t>Klik for at tilføje tekst</a:t>
            </a:r>
            <a:endParaRPr lang="en-GB"/>
          </a:p>
          <a:p>
            <a:pPr lvl="1"/>
            <a:r>
              <a:rPr lang="en-GB" noProof="0" dirty="0"/>
              <a:t>Second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2"/>
            <a:r>
              <a:rPr lang="en-GB" noProof="0" dirty="0"/>
              <a:t>Third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3"/>
            <a:r>
              <a:rPr lang="en-GB" noProof="0" dirty="0" err="1"/>
              <a:t>Fourth</a:t>
            </a:r>
            <a:r>
              <a:rPr lang="en-GB" noProof="0" dirty="0"/>
              <a:t>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4"/>
            <a:r>
              <a:rPr lang="en-GB" noProof="0" dirty="0"/>
              <a:t>Fifth </a:t>
            </a:r>
            <a:r>
              <a:rPr lang="en-GB" noProof="0" dirty="0" err="1"/>
              <a:t>level</a:t>
            </a:r>
            <a:endParaRPr lang="en-GB" noProof="0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0F1B1F1-CA40-4EA4-AB68-69DBBD61ED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35163" y="1028246"/>
            <a:ext cx="2502000" cy="432000"/>
          </a:xfrm>
        </p:spPr>
        <p:txBody>
          <a:bodyPr/>
          <a:lstStyle>
            <a:lvl1pPr marL="0" indent="0">
              <a:buNone/>
              <a:defRPr sz="1200" b="1"/>
            </a:lvl1pPr>
            <a:lvl2pPr marL="252000" indent="0">
              <a:buNone/>
              <a:defRPr/>
            </a:lvl2pPr>
          </a:lstStyle>
          <a:p>
            <a:pPr lvl="0"/>
            <a:r>
              <a:rPr lang="en-GB" noProof="0" dirty="0"/>
              <a:t>Klik for at tilføje underoverskrift</a:t>
            </a:r>
            <a:endParaRPr lang="en-GB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3DBEE0FF-2C0E-499E-ACAF-B6F421AF13D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35163" y="1475354"/>
            <a:ext cx="2502000" cy="436664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 dirty="0"/>
              <a:t>Klik for at tilføje tekst</a:t>
            </a:r>
            <a:endParaRPr lang="en-GB"/>
          </a:p>
          <a:p>
            <a:pPr lvl="1"/>
            <a:r>
              <a:rPr lang="en-GB" noProof="0" dirty="0"/>
              <a:t>Second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2"/>
            <a:r>
              <a:rPr lang="en-GB" noProof="0" dirty="0"/>
              <a:t>Third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3"/>
            <a:r>
              <a:rPr lang="en-GB" noProof="0" dirty="0" err="1"/>
              <a:t>Fourth</a:t>
            </a:r>
            <a:r>
              <a:rPr lang="en-GB" noProof="0" dirty="0"/>
              <a:t>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4"/>
            <a:r>
              <a:rPr lang="en-GB" noProof="0" dirty="0"/>
              <a:t>Fifth </a:t>
            </a:r>
            <a:r>
              <a:rPr lang="en-GB" noProof="0" dirty="0" err="1"/>
              <a:t>level</a:t>
            </a:r>
            <a:endParaRPr lang="en-GB" noProof="0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091117C-5AED-4416-88BA-F1C88ACD7A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97162" y="1028247"/>
            <a:ext cx="2502000" cy="432000"/>
          </a:xfrm>
        </p:spPr>
        <p:txBody>
          <a:bodyPr/>
          <a:lstStyle>
            <a:lvl1pPr marL="0" indent="0">
              <a:buNone/>
              <a:defRPr sz="1200" b="1"/>
            </a:lvl1pPr>
            <a:lvl2pPr marL="252000" indent="0">
              <a:buNone/>
              <a:defRPr/>
            </a:lvl2pPr>
          </a:lstStyle>
          <a:p>
            <a:pPr lvl="0"/>
            <a:r>
              <a:rPr lang="en-GB" noProof="0" dirty="0"/>
              <a:t>Klik for at tilføje underoverskrift</a:t>
            </a:r>
            <a:endParaRPr lang="en-GB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66F31E1-769E-4E9A-9DCC-2C64321A89C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997161" y="1475354"/>
            <a:ext cx="2501999" cy="436664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 dirty="0"/>
              <a:t>Klik for at tilføje tekst</a:t>
            </a:r>
            <a:endParaRPr lang="en-GB"/>
          </a:p>
          <a:p>
            <a:pPr lvl="1"/>
            <a:r>
              <a:rPr lang="en-GB" noProof="0" dirty="0"/>
              <a:t>Second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2"/>
            <a:r>
              <a:rPr lang="en-GB" noProof="0" dirty="0"/>
              <a:t>Third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3"/>
            <a:r>
              <a:rPr lang="en-GB" noProof="0" dirty="0" err="1"/>
              <a:t>Fourth</a:t>
            </a:r>
            <a:r>
              <a:rPr lang="en-GB" noProof="0" dirty="0"/>
              <a:t>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4"/>
            <a:r>
              <a:rPr lang="en-GB" noProof="0" dirty="0"/>
              <a:t>Fifth </a:t>
            </a:r>
            <a:r>
              <a:rPr lang="en-GB" noProof="0" dirty="0" err="1"/>
              <a:t>level</a:t>
            </a:r>
            <a:endParaRPr lang="en-GB" noProof="0" dirty="0"/>
          </a:p>
        </p:txBody>
      </p:sp>
      <p:sp>
        <p:nvSpPr>
          <p:cNvPr id="28" name="Date Placeholder 14">
            <a:extLst>
              <a:ext uri="{FF2B5EF4-FFF2-40B4-BE49-F238E27FC236}">
                <a16:creationId xmlns:a16="http://schemas.microsoft.com/office/drawing/2014/main" id="{1DCD95D8-07B6-42C0-8767-A640B7CA8534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588C40-671D-463C-8463-D77B96C28D88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93800-6F51-413B-BA21-0A9967FF338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1953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lede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3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9300" cy="6858000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 dirty="0"/>
              <a:t>Vælg pladsholderen og indsæt billede via Templafy/Skyfish eller ikon eller logo via Templafy/Billeder</a:t>
            </a:r>
            <a:endParaRPr lang="en-GB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6692401" y="1076109"/>
            <a:ext cx="4680000" cy="1822734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Klik for at tilføje overskrift, maksimalt 3 linjer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692400" y="3387600"/>
            <a:ext cx="4680000" cy="24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Klik for at tilføje tekst</a:t>
            </a:r>
            <a:endParaRPr lang="en-GB"/>
          </a:p>
          <a:p>
            <a:pPr lvl="1"/>
            <a:r>
              <a:rPr lang="en-GB" dirty="0"/>
              <a:t>Second </a:t>
            </a:r>
            <a:r>
              <a:rPr lang="en-GB" dirty="0" err="1"/>
              <a:t>level</a:t>
            </a:r>
            <a:endParaRPr lang="en-GB" dirty="0"/>
          </a:p>
          <a:p>
            <a:pPr lvl="2"/>
            <a:r>
              <a:rPr lang="en-GB" dirty="0"/>
              <a:t>Third </a:t>
            </a:r>
            <a:r>
              <a:rPr lang="en-GB" dirty="0" err="1"/>
              <a:t>level</a:t>
            </a:r>
            <a:endParaRPr lang="en-GB" dirty="0"/>
          </a:p>
          <a:p>
            <a:pPr lvl="3"/>
            <a:r>
              <a:rPr lang="en-GB" dirty="0" err="1"/>
              <a:t>Fourth</a:t>
            </a:r>
            <a:r>
              <a:rPr lang="en-GB" dirty="0"/>
              <a:t> </a:t>
            </a:r>
            <a:r>
              <a:rPr lang="en-GB" dirty="0" err="1"/>
              <a:t>level</a:t>
            </a:r>
            <a:endParaRPr lang="en-GB" dirty="0"/>
          </a:p>
          <a:p>
            <a:pPr lvl="4"/>
            <a:r>
              <a:rPr lang="en-GB" dirty="0"/>
              <a:t>Fifth </a:t>
            </a:r>
            <a:r>
              <a:rPr lang="en-GB" dirty="0" err="1"/>
              <a:t>level</a:t>
            </a:r>
            <a:endParaRPr lang="en-GB" dirty="0"/>
          </a:p>
        </p:txBody>
      </p:sp>
      <p:pic>
        <p:nvPicPr>
          <p:cNvPr id="20" name="Logo black">
            <a:extLst>
              <a:ext uri="{FF2B5EF4-FFF2-40B4-BE49-F238E27FC236}">
                <a16:creationId xmlns:a16="http://schemas.microsoft.com/office/drawing/2014/main" id="{1421C492-A651-4EE4-BB8B-C6886E7B5C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400" y="6294893"/>
            <a:ext cx="784800" cy="211840"/>
          </a:xfrm>
          <a:prstGeom prst="rect">
            <a:avLst/>
          </a:prstGeom>
        </p:spPr>
      </p:pic>
      <p:sp>
        <p:nvSpPr>
          <p:cNvPr id="30" name="Date Placeholder 14">
            <a:extLst>
              <a:ext uri="{FF2B5EF4-FFF2-40B4-BE49-F238E27FC236}">
                <a16:creationId xmlns:a16="http://schemas.microsoft.com/office/drawing/2014/main" id="{2C4B35A0-F8F7-420F-9E06-CC0AAAA0B84F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94981C-CC58-4018-9B19-5053EFA6B6A9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b="1" noProof="1"/>
              <a:t>Skift baggrundsfarve. </a:t>
            </a:r>
            <a:r>
              <a:rPr lang="en-GB" sz="1050" noProof="1"/>
              <a:t>Højreklik på slidet og vælg </a:t>
            </a:r>
            <a:r>
              <a:rPr lang="en-GB" sz="1050" b="1" noProof="1"/>
              <a:t>Formatér baggrund</a:t>
            </a:r>
            <a:r>
              <a:rPr lang="en-GB" sz="1050" noProof="1"/>
              <a:t>. Klik på </a:t>
            </a:r>
            <a:r>
              <a:rPr lang="en-GB" sz="1050" b="1" noProof="1"/>
              <a:t>Fyld farve </a:t>
            </a:r>
            <a:r>
              <a:rPr lang="en-GB" sz="1050" noProof="1"/>
              <a:t>i Formater baggrund vinduet og vælg farve fra øverste række i SDU’s farve palette eller fra den brugerdefinerede farvepalette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2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lede og tekst (C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6710399" y="1700213"/>
            <a:ext cx="4677070" cy="1436392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 dirty="0"/>
              <a:t>Overskrift i </a:t>
            </a:r>
            <a:r>
              <a:rPr lang="en-GB" dirty="0" err="1"/>
              <a:t>maks</a:t>
            </a:r>
            <a:r>
              <a:rPr lang="en-GB" dirty="0"/>
              <a:t> 2 linjer</a:t>
            </a:r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FAAEFF0-FCE4-48D6-A0D1-A458F3CD3E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92202" y="3387600"/>
            <a:ext cx="4680000" cy="24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Klik for at tilføje tekst</a:t>
            </a:r>
            <a:endParaRPr lang="en-GB"/>
          </a:p>
          <a:p>
            <a:pPr lvl="1"/>
            <a:r>
              <a:rPr lang="en-GB" dirty="0"/>
              <a:t>Second </a:t>
            </a:r>
            <a:r>
              <a:rPr lang="en-GB" dirty="0" err="1"/>
              <a:t>level</a:t>
            </a:r>
            <a:endParaRPr lang="en-GB" dirty="0"/>
          </a:p>
          <a:p>
            <a:pPr lvl="2"/>
            <a:r>
              <a:rPr lang="en-GB" dirty="0"/>
              <a:t>Third </a:t>
            </a:r>
            <a:r>
              <a:rPr lang="en-GB" dirty="0" err="1"/>
              <a:t>level</a:t>
            </a:r>
            <a:endParaRPr lang="en-GB" dirty="0"/>
          </a:p>
          <a:p>
            <a:pPr lvl="3"/>
            <a:r>
              <a:rPr lang="en-GB" dirty="0" err="1"/>
              <a:t>Fourth</a:t>
            </a:r>
            <a:r>
              <a:rPr lang="en-GB" dirty="0"/>
              <a:t> </a:t>
            </a:r>
            <a:r>
              <a:rPr lang="en-GB" dirty="0" err="1"/>
              <a:t>level</a:t>
            </a:r>
            <a:endParaRPr lang="en-GB" dirty="0"/>
          </a:p>
          <a:p>
            <a:pPr lvl="4"/>
            <a:r>
              <a:rPr lang="en-GB" dirty="0"/>
              <a:t>Fifth </a:t>
            </a:r>
            <a:r>
              <a:rPr lang="en-GB" dirty="0" err="1"/>
              <a:t>level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21E6D3-406B-4DA0-9B5A-6A2F208BAF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10399" y="452437"/>
            <a:ext cx="4659277" cy="790493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Klik for at indsætte tekst (f.eks. job titel)</a:t>
            </a:r>
            <a:endParaRPr lang="en-GB"/>
          </a:p>
        </p:txBody>
      </p:sp>
      <p:sp>
        <p:nvSpPr>
          <p:cNvPr id="10" name="Pladsholder til billede 3"/>
          <p:cNvSpPr>
            <a:spLocks noGrp="1"/>
          </p:cNvSpPr>
          <p:nvPr>
            <p:ph type="pic" sz="quarter" idx="13" hasCustomPrompt="1"/>
          </p:nvPr>
        </p:nvSpPr>
        <p:spPr>
          <a:xfrm>
            <a:off x="411163" y="1016000"/>
            <a:ext cx="4043879" cy="4804038"/>
          </a:xfrm>
          <a:noFill/>
        </p:spPr>
        <p:txBody>
          <a:bodyPr/>
          <a:lstStyle>
            <a:lvl1pPr marL="0" indent="0" algn="ctr">
              <a:buNone/>
              <a:defRPr sz="1100"/>
            </a:lvl1pPr>
          </a:lstStyle>
          <a:p>
            <a:r>
              <a:rPr lang="en-GB" dirty="0"/>
              <a:t>Vælg pladsholderen og indsæt billede via Templafy/Skyfish eller ikon eller logo via Templafy/Billeder</a:t>
            </a:r>
            <a:endParaRPr lang="en-GB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4AC2696B-BD55-4932-A36E-BCC4318F22B0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91D0A-163E-46D9-B4AE-DA279145732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A9685AE-678B-466E-B97B-590BC795CFD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308762-F27B-4C02-A3F6-050482784129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b="1" noProof="1"/>
              <a:t>Skift baggrundsfarve. </a:t>
            </a:r>
            <a:r>
              <a:rPr lang="en-GB" sz="1050" noProof="1"/>
              <a:t>Højreklik på slidet og vælg </a:t>
            </a:r>
            <a:r>
              <a:rPr lang="en-GB" sz="1050" b="1" noProof="1"/>
              <a:t>Formatér baggrund</a:t>
            </a:r>
            <a:r>
              <a:rPr lang="en-GB" sz="1050" noProof="1"/>
              <a:t>. Klik på </a:t>
            </a:r>
            <a:r>
              <a:rPr lang="en-GB" sz="1050" b="1" noProof="1"/>
              <a:t>Fyld farve </a:t>
            </a:r>
            <a:r>
              <a:rPr lang="en-GB" sz="1050" noProof="1"/>
              <a:t>i Formater baggrund vinduet og vælg farve fra øverste række i SDU’s farve palette eller fra den brugerdefinerede farvepalette</a:t>
            </a:r>
            <a:endParaRPr lang="en-GB"/>
          </a:p>
        </p:txBody>
      </p:sp>
      <p:pic>
        <p:nvPicPr>
          <p:cNvPr id="13" name="Logo black">
            <a:extLst>
              <a:ext uri="{FF2B5EF4-FFF2-40B4-BE49-F238E27FC236}">
                <a16:creationId xmlns:a16="http://schemas.microsoft.com/office/drawing/2014/main" id="{16CDF92D-C78F-4CBE-853B-4E3CD39D2A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46" y="6294893"/>
            <a:ext cx="784800" cy="21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34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4697" y="1700212"/>
            <a:ext cx="5367600" cy="4141787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BAC5FF5C-5A1F-4EF8-85A8-E1370E4FA7C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415848" y="1000443"/>
            <a:ext cx="4951428" cy="484155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GB" dirty="0"/>
              <a:t>Vælg pladsholderen og indsæt billede via Templafy/Skyfish eller ikon eller logo via Templafy/Billeder</a:t>
            </a:r>
            <a:endParaRPr lang="en-GB"/>
          </a:p>
        </p:txBody>
      </p:sp>
      <p:sp>
        <p:nvSpPr>
          <p:cNvPr id="17" name="Date Placeholder 14">
            <a:extLst>
              <a:ext uri="{FF2B5EF4-FFF2-40B4-BE49-F238E27FC236}">
                <a16:creationId xmlns:a16="http://schemas.microsoft.com/office/drawing/2014/main" id="{360EC57D-D72D-43A3-90BC-3ACC9F8BC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36B2A848-B2AD-472A-AC10-0002D162D52D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7D6F82-73FC-4F13-BFEC-9200E77E1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8304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FA71C01-3350-42F9-9392-0F3379095A9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932902" y="1700213"/>
            <a:ext cx="936000" cy="936000"/>
          </a:xfrm>
        </p:spPr>
        <p:txBody>
          <a:bodyPr wrap="none"/>
          <a:lstStyle>
            <a:lvl1pPr marL="0" indent="0">
              <a:buNone/>
              <a:defRPr sz="1000"/>
            </a:lvl1pPr>
          </a:lstStyle>
          <a:p>
            <a:pPr lvl="0"/>
            <a:r>
              <a:rPr lang="en-GB" dirty="0"/>
              <a:t>Indsæt logo: Vælg pladsholderen, indsæt logo via Templafy/Billeder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0A09C85-3CCC-44AB-A808-AA96845B12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32902" y="2733129"/>
            <a:ext cx="3564000" cy="756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100" b="1"/>
            </a:lvl1pPr>
            <a:lvl2pPr marL="252000">
              <a:defRPr/>
            </a:lvl2pPr>
            <a:lvl3pPr marL="504000">
              <a:defRPr/>
            </a:lvl3pPr>
          </a:lstStyle>
          <a:p>
            <a:pPr lvl="0"/>
            <a:r>
              <a:rPr lang="en-GB"/>
              <a:t>Klik for at tilføje overskrift</a:t>
            </a:r>
          </a:p>
          <a:p>
            <a:pPr lvl="1"/>
            <a:r>
              <a:rPr lang="en-GB"/>
              <a:t>Second level</a:t>
            </a:r>
          </a:p>
          <a:p>
            <a:pPr lvl="2"/>
            <a:endParaRPr lang="en-GB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F35B7FD-E0E2-4581-BAC7-8858E530AF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934000" y="4012975"/>
            <a:ext cx="936000" cy="936000"/>
          </a:xfrm>
        </p:spPr>
        <p:txBody>
          <a:bodyPr wrap="none"/>
          <a:lstStyle>
            <a:lvl1pPr marL="0" indent="0">
              <a:buNone/>
              <a:defRPr sz="1000"/>
            </a:lvl1pPr>
          </a:lstStyle>
          <a:p>
            <a:pPr lvl="0"/>
            <a:r>
              <a:rPr lang="en-GB" dirty="0"/>
              <a:t>Indsæt logo: Vælg pladsholderen, indsæt logo via Templafy/Billeder</a:t>
            </a:r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2C92166-E723-47D5-9A87-3354EB28C4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32112" y="5093240"/>
            <a:ext cx="3564000" cy="756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000" b="1"/>
            </a:lvl1pPr>
            <a:lvl2pPr marL="252000">
              <a:defRPr/>
            </a:lvl2pPr>
            <a:lvl3pPr marL="252000" indent="0">
              <a:buNone/>
              <a:defRPr/>
            </a:lvl3pPr>
          </a:lstStyle>
          <a:p>
            <a:pPr lvl="0"/>
            <a:r>
              <a:rPr lang="en-GB" dirty="0"/>
              <a:t>Klik for at </a:t>
            </a:r>
            <a:r>
              <a:rPr lang="en-GB"/>
              <a:t>tilføje overskrift</a:t>
            </a:r>
          </a:p>
          <a:p>
            <a:pPr lvl="1"/>
            <a:r>
              <a:rPr lang="en-GB"/>
              <a:t>Second level</a:t>
            </a:r>
            <a:endParaRPr lang="en-GB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AE23DA26-37CC-4CA7-8253-FD9AB459D2E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474740" y="1700213"/>
            <a:ext cx="936000" cy="936000"/>
          </a:xfrm>
        </p:spPr>
        <p:txBody>
          <a:bodyPr wrap="none"/>
          <a:lstStyle>
            <a:lvl1pPr marL="0" indent="0">
              <a:buNone/>
              <a:defRPr sz="1000"/>
            </a:lvl1pPr>
            <a:lvl2pPr marL="252000" indent="0">
              <a:buNone/>
              <a:defRPr sz="1000"/>
            </a:lvl2pPr>
          </a:lstStyle>
          <a:p>
            <a:pPr lvl="0"/>
            <a:r>
              <a:rPr lang="en-GB" dirty="0"/>
              <a:t>Indsæt logo: Vælg pladsholderen, indsæt logo via Templafy/Billeder</a:t>
            </a:r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2682726-03AB-4490-8664-993881FA0BB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59663" y="2732400"/>
            <a:ext cx="3564000" cy="756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000" b="1"/>
            </a:lvl1pPr>
            <a:lvl2pPr marL="252000">
              <a:defRPr/>
            </a:lvl2pPr>
            <a:lvl3pPr marL="504000">
              <a:defRPr/>
            </a:lvl3pPr>
          </a:lstStyle>
          <a:p>
            <a:pPr lvl="0"/>
            <a:r>
              <a:rPr lang="en-GB" dirty="0"/>
              <a:t>Klik for at </a:t>
            </a:r>
            <a:r>
              <a:rPr lang="en-GB"/>
              <a:t>tilføje overskrift</a:t>
            </a:r>
          </a:p>
          <a:p>
            <a:pPr lvl="1"/>
            <a:r>
              <a:rPr lang="en-GB"/>
              <a:t>Second level</a:t>
            </a:r>
          </a:p>
          <a:p>
            <a:pPr lvl="2"/>
            <a:endParaRPr lang="en-GB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762625AB-198B-4F37-9382-C78FD9118D5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459663" y="4012975"/>
            <a:ext cx="936000" cy="936000"/>
          </a:xfrm>
        </p:spPr>
        <p:txBody>
          <a:bodyPr wrap="none"/>
          <a:lstStyle>
            <a:lvl1pPr marL="0" indent="0">
              <a:buNone/>
              <a:defRPr sz="1000"/>
            </a:lvl1pPr>
          </a:lstStyle>
          <a:p>
            <a:pPr lvl="0"/>
            <a:r>
              <a:rPr lang="en-GB" dirty="0"/>
              <a:t>Indsæt logo: Vælg pladsholderen, indsæt logo via Templafy/Billeder</a:t>
            </a:r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8AE7F93-F2C6-4199-8D16-CFB4D977F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73948" y="5093240"/>
            <a:ext cx="3564000" cy="756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000" b="1"/>
            </a:lvl1pPr>
            <a:lvl2pPr marL="252000">
              <a:defRPr/>
            </a:lvl2pPr>
            <a:lvl3pPr marL="504000">
              <a:defRPr/>
            </a:lvl3pPr>
          </a:lstStyle>
          <a:p>
            <a:pPr lvl="0"/>
            <a:r>
              <a:rPr lang="en-GB" dirty="0"/>
              <a:t>Klik for at </a:t>
            </a:r>
            <a:r>
              <a:rPr lang="en-GB"/>
              <a:t>tilføje overskrift</a:t>
            </a:r>
          </a:p>
          <a:p>
            <a:pPr lvl="1"/>
            <a:r>
              <a:rPr lang="en-GB"/>
              <a:t>Second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33E6A-A4F4-491B-846E-1DACC83D9BB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38E8B2-EC82-4BE1-85C6-8F2725969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29211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6F8A6A9-890A-4EA2-8FA4-EA834B1A12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4697" y="1700212"/>
            <a:ext cx="5367600" cy="4141787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05F52FC-7E26-46C0-8E8B-4445D500B9C7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1B1D99-4B52-4731-AEC4-C722464A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B452C39-88DE-4155-8ED8-643714B1A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85225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CD7710-C652-6845-FF16-E87403421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57B3A4C8-575E-BEBC-4DDA-67D6F3DB11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CE186F3-DE4C-A078-BAB0-63DBF6337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DDB5-B795-4E17-BA06-4A1A808D1770}" type="datetimeFigureOut">
              <a:rPr lang="en-GB" smtClean="0"/>
              <a:t>23/10/2024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3F30F2F-69BB-1D69-3FC9-60D1E5B5D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570957F-3321-8BEA-4833-3A0A772C2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5E150-E0C9-4E3B-8C41-B1E4CBF8C002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179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242359-203A-CFFC-8FEF-4BB6C46A6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EE3ADA-EFF0-974B-25E4-F2A04972C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E8E83A1-56FB-C3A4-1979-C3B4B5979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0DDB5-B795-4E17-BA06-4A1A808D1770}" type="datetimeFigureOut">
              <a:rPr lang="en-GB" smtClean="0"/>
              <a:t>23/10/2024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5ED61E3-66F4-6556-4B6A-20C18DF06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A288534-272B-B21B-0BBA-085B00357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5E150-E0C9-4E3B-8C41-B1E4CBF8C002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240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0400" y="1028247"/>
            <a:ext cx="11379347" cy="160267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/>
              <a:t>Klik for at redigere i master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0400" y="3369040"/>
            <a:ext cx="11371905" cy="24729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Første niveau, bullet 16 </a:t>
            </a:r>
            <a:r>
              <a:rPr lang="en-GB" dirty="0" err="1"/>
              <a:t>pkt</a:t>
            </a:r>
            <a:endParaRPr lang="en-GB" dirty="0"/>
          </a:p>
          <a:p>
            <a:pPr lvl="1"/>
            <a:r>
              <a:rPr lang="en-GB" dirty="0"/>
              <a:t>Andet niveau, bullet 14 </a:t>
            </a:r>
            <a:r>
              <a:rPr lang="en-GB" dirty="0" err="1"/>
              <a:t>pkt</a:t>
            </a:r>
            <a:endParaRPr lang="en-GB" dirty="0"/>
          </a:p>
          <a:p>
            <a:pPr lvl="2"/>
            <a:r>
              <a:rPr lang="en-GB" dirty="0"/>
              <a:t>Tredje niveau, bullet 12 </a:t>
            </a:r>
            <a:r>
              <a:rPr lang="en-GB" dirty="0" err="1"/>
              <a:t>pkt</a:t>
            </a:r>
            <a:endParaRPr lang="en-GB" dirty="0"/>
          </a:p>
          <a:p>
            <a:pPr lvl="3"/>
            <a:r>
              <a:rPr lang="en-GB" dirty="0"/>
              <a:t>Fjerde niveau, Header bold 16 </a:t>
            </a:r>
            <a:r>
              <a:rPr lang="en-GB" dirty="0" err="1"/>
              <a:t>pkt</a:t>
            </a:r>
            <a:endParaRPr lang="en-GB" dirty="0"/>
          </a:p>
          <a:p>
            <a:pPr lvl="4"/>
            <a:r>
              <a:rPr lang="en-GB" dirty="0"/>
              <a:t>Femte niveau, Body </a:t>
            </a:r>
            <a:r>
              <a:rPr lang="en-GB" dirty="0" err="1"/>
              <a:t>regular</a:t>
            </a:r>
            <a:r>
              <a:rPr lang="en-GB" dirty="0"/>
              <a:t> 16 </a:t>
            </a:r>
            <a:r>
              <a:rPr lang="en-GB" dirty="0" err="1"/>
              <a:t>pkt</a:t>
            </a:r>
            <a:endParaRPr lang="en-GB" dirty="0"/>
          </a:p>
          <a:p>
            <a:pPr lvl="5"/>
            <a:r>
              <a:rPr lang="en-GB" dirty="0"/>
              <a:t>Sjette niveau, bullet 12 </a:t>
            </a:r>
            <a:r>
              <a:rPr lang="en-GB" dirty="0" err="1"/>
              <a:t>pkt</a:t>
            </a:r>
            <a:endParaRPr lang="en-GB" dirty="0"/>
          </a:p>
          <a:p>
            <a:pPr lvl="6"/>
            <a:r>
              <a:rPr lang="en-GB" dirty="0"/>
              <a:t>Syvende niveau, bullet 12 </a:t>
            </a:r>
            <a:r>
              <a:rPr lang="en-GB" dirty="0" err="1"/>
              <a:t>pkt</a:t>
            </a:r>
            <a:r>
              <a:rPr lang="en-GB" dirty="0"/>
              <a:t> (indryk 1 gang)</a:t>
            </a:r>
            <a:endParaRPr lang="en-GB"/>
          </a:p>
          <a:p>
            <a:pPr lvl="7"/>
            <a:r>
              <a:rPr lang="en-GB" dirty="0"/>
              <a:t>Ottende niveau, Header bold, 12 </a:t>
            </a:r>
            <a:r>
              <a:rPr lang="en-GB" dirty="0" err="1"/>
              <a:t>pkt</a:t>
            </a:r>
            <a:endParaRPr lang="en-GB" dirty="0"/>
          </a:p>
          <a:p>
            <a:pPr lvl="8"/>
            <a:r>
              <a:rPr lang="en-GB" dirty="0"/>
              <a:t>Niende niveau, Body </a:t>
            </a:r>
            <a:r>
              <a:rPr lang="en-GB" dirty="0" err="1"/>
              <a:t>regular</a:t>
            </a:r>
            <a:r>
              <a:rPr lang="en-GB" dirty="0"/>
              <a:t>, 12 </a:t>
            </a:r>
            <a:r>
              <a:rPr lang="en-GB" dirty="0" err="1"/>
              <a:t>pkt</a:t>
            </a:r>
            <a:endParaRPr lang="en-GB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A56ADEC3-98E1-4CEA-9AF5-46F4CDD2FA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pic>
        <p:nvPicPr>
          <p:cNvPr id="25" name="Logo black">
            <a:extLst>
              <a:ext uri="{FF2B5EF4-FFF2-40B4-BE49-F238E27FC236}">
                <a16:creationId xmlns:a16="http://schemas.microsoft.com/office/drawing/2014/main" id="{860AC4C2-E6D6-4DCE-950A-C298C0AE9B87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46" y="6294893"/>
            <a:ext cx="784800" cy="21184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">
                <a:noFill/>
              </a:defRPr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7DF98717-AAEA-4E2B-96B8-AAAFF896C0EA}"/>
              </a:ext>
            </a:extLst>
          </p:cNvPr>
          <p:cNvSpPr txBox="1">
            <a:spLocks/>
          </p:cNvSpPr>
          <p:nvPr userDrawn="1"/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mtClean="0"/>
              <a:pPr/>
              <a:t>23/10/2024</a:t>
            </a:fld>
            <a:endParaRPr lang="en-GB" dirty="0"/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1FCD2DA3-F13B-6E3D-22B8-1D942381D888}"/>
              </a:ext>
            </a:extLst>
          </p:cNvPr>
          <p:cNvSpPr txBox="1"/>
          <p:nvPr userDrawn="1"/>
        </p:nvSpPr>
        <p:spPr>
          <a:xfrm>
            <a:off x="0" y="-349741"/>
            <a:ext cx="1145718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50" b="1" noProof="1"/>
              <a:t>Skift baggrundsfarve. </a:t>
            </a:r>
            <a:r>
              <a:rPr lang="en-GB" sz="1050" noProof="1"/>
              <a:t>Højreklik på slidet og vælg </a:t>
            </a:r>
            <a:r>
              <a:rPr lang="en-GB" sz="1050" b="1" noProof="1"/>
              <a:t>Formatér baggrund</a:t>
            </a:r>
            <a:r>
              <a:rPr lang="en-GB" sz="1050" noProof="1"/>
              <a:t>. Klik på </a:t>
            </a:r>
            <a:r>
              <a:rPr lang="en-GB" sz="1050" b="1" noProof="1"/>
              <a:t>Fyld farve </a:t>
            </a:r>
            <a:r>
              <a:rPr lang="en-GB" sz="1050" noProof="1"/>
              <a:t>i Formater baggrund vinduet og vælg farve fra øverste række i SDU’s farve palette eller fra den brugerdefinerede farvepalette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3522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92" r:id="rId2"/>
    <p:sldLayoutId id="2147483679" r:id="rId3"/>
    <p:sldLayoutId id="2147483680" r:id="rId4"/>
    <p:sldLayoutId id="2147483688" r:id="rId5"/>
    <p:sldLayoutId id="2147483690" r:id="rId6"/>
    <p:sldLayoutId id="2147483686" r:id="rId7"/>
    <p:sldLayoutId id="2147483682" r:id="rId8"/>
    <p:sldLayoutId id="2147483689" r:id="rId9"/>
    <p:sldLayoutId id="2147483676" r:id="rId10"/>
    <p:sldLayoutId id="2147483654" r:id="rId11"/>
    <p:sldLayoutId id="2147483685" r:id="rId12"/>
    <p:sldLayoutId id="2147483691" r:id="rId13"/>
    <p:sldLayoutId id="2147483662" r:id="rId14"/>
    <p:sldLayoutId id="2147483693" r:id="rId15"/>
    <p:sldLayoutId id="2147483694" r:id="rId16"/>
  </p:sldLayoutIdLst>
  <p:hf hdr="0"/>
  <p:txStyles>
    <p:titleStyle>
      <a:lvl1pPr algn="l" defTabSz="914400" rtl="0" eaLnBrk="1" latinLnBrk="0" hangingPunct="1">
        <a:lnSpc>
          <a:spcPct val="97000"/>
        </a:lnSpc>
        <a:spcBef>
          <a:spcPct val="0"/>
        </a:spcBef>
        <a:buNone/>
        <a:tabLst>
          <a:tab pos="1438275" algn="l"/>
        </a:tabLst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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252000" algn="l" defTabSz="9144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252000" algn="l" defTabSz="9144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​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504000" indent="-252000" algn="l" defTabSz="9144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​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85" userDrawn="1">
          <p15:clr>
            <a:srgbClr val="F26B43"/>
          </p15:clr>
        </p15:guide>
        <p15:guide id="4" orient="horz" pos="1071" userDrawn="1">
          <p15:clr>
            <a:srgbClr val="F26B43"/>
          </p15:clr>
        </p15:guide>
        <p15:guide id="5" pos="259" userDrawn="1">
          <p15:clr>
            <a:srgbClr val="F26B43"/>
          </p15:clr>
        </p15:guide>
        <p15:guide id="6" pos="7421" userDrawn="1">
          <p15:clr>
            <a:srgbClr val="F26B43"/>
          </p15:clr>
        </p15:guide>
        <p15:guide id="7" orient="horz" pos="1253" userDrawn="1">
          <p15:clr>
            <a:srgbClr val="F26B43"/>
          </p15:clr>
        </p15:guide>
        <p15:guide id="8" orient="horz" pos="3680" userDrawn="1">
          <p15:clr>
            <a:srgbClr val="F26B43"/>
          </p15:clr>
        </p15:guide>
        <p15:guide id="9" orient="horz" pos="3916" userDrawn="1">
          <p15:clr>
            <a:srgbClr val="F26B43"/>
          </p15:clr>
        </p15:guide>
        <p15:guide id="10" orient="horz" pos="4094" userDrawn="1">
          <p15:clr>
            <a:srgbClr val="F26B43"/>
          </p15:clr>
        </p15:guide>
        <p15:guide id="11" pos="54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png"/><Relationship Id="rId5" Type="http://schemas.openxmlformats.org/officeDocument/2006/relationships/image" Target="../media/image22.pn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2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hyperlink" Target="https://www.youtube.com/watch?v=yY2YN6krVtk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29C663-7E64-3219-2277-BCA14AE5D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886" y="809895"/>
            <a:ext cx="9936479" cy="963205"/>
          </a:xfrm>
        </p:spPr>
        <p:txBody>
          <a:bodyPr>
            <a:normAutofit/>
          </a:bodyPr>
          <a:lstStyle/>
          <a:p>
            <a:pPr algn="r"/>
            <a:r>
              <a:rPr lang="da-DK" dirty="0">
                <a:latin typeface="Brown" pitchFamily="2" charset="0"/>
              </a:rPr>
              <a:t>Proteiner på nye måder</a:t>
            </a:r>
            <a:endParaRPr lang="en-GB" dirty="0">
              <a:latin typeface="Brown" pitchFamily="2" charset="0"/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9836A43-C6FB-4863-894A-F95296F5CB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80365" y="2419109"/>
            <a:ext cx="4572000" cy="1285997"/>
          </a:xfrm>
        </p:spPr>
        <p:txBody>
          <a:bodyPr>
            <a:normAutofit/>
          </a:bodyPr>
          <a:lstStyle/>
          <a:p>
            <a:pPr algn="r"/>
            <a:r>
              <a:rPr lang="da-DK" sz="1800" b="1" dirty="0">
                <a:latin typeface="Brown" pitchFamily="2" charset="0"/>
              </a:rPr>
              <a:t>Mathias P. Clausen, ph.d.</a:t>
            </a:r>
          </a:p>
          <a:p>
            <a:pPr algn="r"/>
            <a:r>
              <a:rPr lang="da-DK" sz="1300" dirty="0">
                <a:latin typeface="Brown" pitchFamily="2" charset="0"/>
              </a:rPr>
              <a:t>Lektor i </a:t>
            </a:r>
            <a:r>
              <a:rPr lang="da-DK" sz="1300" dirty="0" err="1">
                <a:latin typeface="Brown" pitchFamily="2" charset="0"/>
              </a:rPr>
              <a:t>Gastrofysik</a:t>
            </a:r>
            <a:endParaRPr lang="da-DK" sz="1300" dirty="0">
              <a:latin typeface="Brown" pitchFamily="2" charset="0"/>
            </a:endParaRPr>
          </a:p>
          <a:p>
            <a:pPr algn="r"/>
            <a:r>
              <a:rPr lang="da-DK" sz="1300" dirty="0">
                <a:latin typeface="Brown" pitchFamily="2" charset="0"/>
              </a:rPr>
              <a:t>Institut for Grøn teknologi</a:t>
            </a:r>
          </a:p>
          <a:p>
            <a:pPr algn="r"/>
            <a:r>
              <a:rPr lang="da-DK" sz="1300" dirty="0">
                <a:latin typeface="Brown" pitchFamily="2" charset="0"/>
              </a:rPr>
              <a:t>Syddansk Universitet</a:t>
            </a:r>
          </a:p>
          <a:p>
            <a:pPr algn="r"/>
            <a:endParaRPr lang="da-DK" sz="1800" dirty="0">
              <a:latin typeface="Brown" pitchFamily="2" charset="0"/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BB1311E5-6723-A73B-F43A-C72405709F09}"/>
              </a:ext>
            </a:extLst>
          </p:cNvPr>
          <p:cNvSpPr txBox="1"/>
          <p:nvPr/>
        </p:nvSpPr>
        <p:spPr>
          <a:xfrm>
            <a:off x="5704114" y="1729841"/>
            <a:ext cx="61482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a-DK" dirty="0">
                <a:latin typeface="Brown" pitchFamily="2" charset="0"/>
                <a:cs typeface="Browallia New" panose="020B0604020202020204" pitchFamily="34" charset="-34"/>
              </a:rPr>
              <a:t>Råvareinnovation</a:t>
            </a:r>
          </a:p>
        </p:txBody>
      </p:sp>
      <p:pic>
        <p:nvPicPr>
          <p:cNvPr id="2050" name="Picture 2" descr="JOYA - BUT WHERE DO YOU GET YOUR PROTEIN?">
            <a:extLst>
              <a:ext uri="{FF2B5EF4-FFF2-40B4-BE49-F238E27FC236}">
                <a16:creationId xmlns:a16="http://schemas.microsoft.com/office/drawing/2014/main" id="{F220E443-D751-A4C4-704B-40F8EDEE4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502" y="2412683"/>
            <a:ext cx="6794863" cy="396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ogo og designguide - SDU">
            <a:extLst>
              <a:ext uri="{FF2B5EF4-FFF2-40B4-BE49-F238E27FC236}">
                <a16:creationId xmlns:a16="http://schemas.microsoft.com/office/drawing/2014/main" id="{49EF64C1-2FC2-9239-0DAD-F16DBAB42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502" y="463874"/>
            <a:ext cx="1297578" cy="346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573EA5DC-81AC-F8F1-697D-070C0F17EC50}"/>
              </a:ext>
            </a:extLst>
          </p:cNvPr>
          <p:cNvGrpSpPr/>
          <p:nvPr/>
        </p:nvGrpSpPr>
        <p:grpSpPr>
          <a:xfrm>
            <a:off x="485502" y="896741"/>
            <a:ext cx="2049768" cy="789512"/>
            <a:chOff x="695325" y="744538"/>
            <a:chExt cx="5399088" cy="2014538"/>
          </a:xfrm>
          <a:solidFill>
            <a:schemeClr val="tx1"/>
          </a:solidFill>
        </p:grpSpPr>
        <p:sp>
          <p:nvSpPr>
            <p:cNvPr id="7" name="Freeform 62">
              <a:extLst>
                <a:ext uri="{FF2B5EF4-FFF2-40B4-BE49-F238E27FC236}">
                  <a16:creationId xmlns:a16="http://schemas.microsoft.com/office/drawing/2014/main" id="{01C67895-0906-376D-3850-F71113CB6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3213" y="1765301"/>
              <a:ext cx="314325" cy="350838"/>
            </a:xfrm>
            <a:custGeom>
              <a:avLst/>
              <a:gdLst>
                <a:gd name="T0" fmla="*/ 327 w 662"/>
                <a:gd name="T1" fmla="*/ 736 h 736"/>
                <a:gd name="T2" fmla="*/ 327 w 662"/>
                <a:gd name="T3" fmla="*/ 736 h 736"/>
                <a:gd name="T4" fmla="*/ 259 w 662"/>
                <a:gd name="T5" fmla="*/ 694 h 736"/>
                <a:gd name="T6" fmla="*/ 158 w 662"/>
                <a:gd name="T7" fmla="*/ 550 h 736"/>
                <a:gd name="T8" fmla="*/ 22 w 662"/>
                <a:gd name="T9" fmla="*/ 312 h 736"/>
                <a:gd name="T10" fmla="*/ 13 w 662"/>
                <a:gd name="T11" fmla="*/ 198 h 736"/>
                <a:gd name="T12" fmla="*/ 37 w 662"/>
                <a:gd name="T13" fmla="*/ 170 h 736"/>
                <a:gd name="T14" fmla="*/ 305 w 662"/>
                <a:gd name="T15" fmla="*/ 15 h 736"/>
                <a:gd name="T16" fmla="*/ 362 w 662"/>
                <a:gd name="T17" fmla="*/ 29 h 736"/>
                <a:gd name="T18" fmla="*/ 574 w 662"/>
                <a:gd name="T19" fmla="*/ 344 h 736"/>
                <a:gd name="T20" fmla="*/ 620 w 662"/>
                <a:gd name="T21" fmla="*/ 432 h 736"/>
                <a:gd name="T22" fmla="*/ 637 w 662"/>
                <a:gd name="T23" fmla="*/ 466 h 736"/>
                <a:gd name="T24" fmla="*/ 594 w 662"/>
                <a:gd name="T25" fmla="*/ 589 h 736"/>
                <a:gd name="T26" fmla="*/ 375 w 662"/>
                <a:gd name="T27" fmla="*/ 715 h 736"/>
                <a:gd name="T28" fmla="*/ 327 w 662"/>
                <a:gd name="T29" fmla="*/ 736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2" h="736">
                  <a:moveTo>
                    <a:pt x="327" y="736"/>
                  </a:moveTo>
                  <a:lnTo>
                    <a:pt x="327" y="736"/>
                  </a:lnTo>
                  <a:cubicBezTo>
                    <a:pt x="294" y="735"/>
                    <a:pt x="275" y="716"/>
                    <a:pt x="259" y="694"/>
                  </a:cubicBezTo>
                  <a:cubicBezTo>
                    <a:pt x="224" y="647"/>
                    <a:pt x="189" y="600"/>
                    <a:pt x="158" y="550"/>
                  </a:cubicBezTo>
                  <a:cubicBezTo>
                    <a:pt x="111" y="472"/>
                    <a:pt x="68" y="391"/>
                    <a:pt x="22" y="312"/>
                  </a:cubicBezTo>
                  <a:cubicBezTo>
                    <a:pt x="0" y="275"/>
                    <a:pt x="3" y="236"/>
                    <a:pt x="13" y="198"/>
                  </a:cubicBezTo>
                  <a:cubicBezTo>
                    <a:pt x="16" y="187"/>
                    <a:pt x="27" y="176"/>
                    <a:pt x="37" y="170"/>
                  </a:cubicBezTo>
                  <a:cubicBezTo>
                    <a:pt x="126" y="118"/>
                    <a:pt x="216" y="66"/>
                    <a:pt x="305" y="15"/>
                  </a:cubicBezTo>
                  <a:cubicBezTo>
                    <a:pt x="331" y="0"/>
                    <a:pt x="341" y="3"/>
                    <a:pt x="362" y="29"/>
                  </a:cubicBezTo>
                  <a:cubicBezTo>
                    <a:pt x="442" y="128"/>
                    <a:pt x="512" y="234"/>
                    <a:pt x="574" y="344"/>
                  </a:cubicBezTo>
                  <a:cubicBezTo>
                    <a:pt x="590" y="373"/>
                    <a:pt x="605" y="403"/>
                    <a:pt x="620" y="432"/>
                  </a:cubicBezTo>
                  <a:cubicBezTo>
                    <a:pt x="626" y="443"/>
                    <a:pt x="632" y="455"/>
                    <a:pt x="637" y="466"/>
                  </a:cubicBezTo>
                  <a:cubicBezTo>
                    <a:pt x="662" y="530"/>
                    <a:pt x="653" y="555"/>
                    <a:pt x="594" y="589"/>
                  </a:cubicBezTo>
                  <a:cubicBezTo>
                    <a:pt x="521" y="631"/>
                    <a:pt x="448" y="673"/>
                    <a:pt x="375" y="715"/>
                  </a:cubicBezTo>
                  <a:cubicBezTo>
                    <a:pt x="360" y="723"/>
                    <a:pt x="343" y="729"/>
                    <a:pt x="327" y="73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8" name="Freeform 63">
              <a:extLst>
                <a:ext uri="{FF2B5EF4-FFF2-40B4-BE49-F238E27FC236}">
                  <a16:creationId xmlns:a16="http://schemas.microsoft.com/office/drawing/2014/main" id="{D9B5C6C6-7644-E366-550B-1B0BF279E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138" y="1966913"/>
              <a:ext cx="301625" cy="285750"/>
            </a:xfrm>
            <a:custGeom>
              <a:avLst/>
              <a:gdLst>
                <a:gd name="T0" fmla="*/ 198 w 633"/>
                <a:gd name="T1" fmla="*/ 597 h 597"/>
                <a:gd name="T2" fmla="*/ 198 w 633"/>
                <a:gd name="T3" fmla="*/ 597 h 597"/>
                <a:gd name="T4" fmla="*/ 109 w 633"/>
                <a:gd name="T5" fmla="*/ 590 h 597"/>
                <a:gd name="T6" fmla="*/ 38 w 633"/>
                <a:gd name="T7" fmla="*/ 558 h 597"/>
                <a:gd name="T8" fmla="*/ 11 w 633"/>
                <a:gd name="T9" fmla="*/ 462 h 597"/>
                <a:gd name="T10" fmla="*/ 74 w 633"/>
                <a:gd name="T11" fmla="*/ 333 h 597"/>
                <a:gd name="T12" fmla="*/ 328 w 633"/>
                <a:gd name="T13" fmla="*/ 61 h 597"/>
                <a:gd name="T14" fmla="*/ 382 w 633"/>
                <a:gd name="T15" fmla="*/ 15 h 597"/>
                <a:gd name="T16" fmla="*/ 418 w 633"/>
                <a:gd name="T17" fmla="*/ 27 h 597"/>
                <a:gd name="T18" fmla="*/ 434 w 633"/>
                <a:gd name="T19" fmla="*/ 105 h 597"/>
                <a:gd name="T20" fmla="*/ 599 w 633"/>
                <a:gd name="T21" fmla="*/ 455 h 597"/>
                <a:gd name="T22" fmla="*/ 579 w 633"/>
                <a:gd name="T23" fmla="*/ 520 h 597"/>
                <a:gd name="T24" fmla="*/ 256 w 633"/>
                <a:gd name="T25" fmla="*/ 594 h 597"/>
                <a:gd name="T26" fmla="*/ 198 w 633"/>
                <a:gd name="T27" fmla="*/ 595 h 597"/>
                <a:gd name="T28" fmla="*/ 198 w 633"/>
                <a:gd name="T29" fmla="*/ 597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3" h="597">
                  <a:moveTo>
                    <a:pt x="198" y="597"/>
                  </a:moveTo>
                  <a:lnTo>
                    <a:pt x="198" y="597"/>
                  </a:lnTo>
                  <a:cubicBezTo>
                    <a:pt x="168" y="595"/>
                    <a:pt x="139" y="593"/>
                    <a:pt x="109" y="590"/>
                  </a:cubicBezTo>
                  <a:cubicBezTo>
                    <a:pt x="82" y="587"/>
                    <a:pt x="58" y="577"/>
                    <a:pt x="38" y="558"/>
                  </a:cubicBezTo>
                  <a:cubicBezTo>
                    <a:pt x="10" y="531"/>
                    <a:pt x="0" y="499"/>
                    <a:pt x="11" y="462"/>
                  </a:cubicBezTo>
                  <a:cubicBezTo>
                    <a:pt x="24" y="415"/>
                    <a:pt x="46" y="373"/>
                    <a:pt x="74" y="333"/>
                  </a:cubicBezTo>
                  <a:cubicBezTo>
                    <a:pt x="146" y="230"/>
                    <a:pt x="233" y="142"/>
                    <a:pt x="328" y="61"/>
                  </a:cubicBezTo>
                  <a:cubicBezTo>
                    <a:pt x="346" y="46"/>
                    <a:pt x="364" y="30"/>
                    <a:pt x="382" y="15"/>
                  </a:cubicBezTo>
                  <a:cubicBezTo>
                    <a:pt x="402" y="0"/>
                    <a:pt x="412" y="3"/>
                    <a:pt x="418" y="27"/>
                  </a:cubicBezTo>
                  <a:cubicBezTo>
                    <a:pt x="425" y="53"/>
                    <a:pt x="428" y="79"/>
                    <a:pt x="434" y="105"/>
                  </a:cubicBezTo>
                  <a:cubicBezTo>
                    <a:pt x="461" y="235"/>
                    <a:pt x="517" y="351"/>
                    <a:pt x="599" y="455"/>
                  </a:cubicBezTo>
                  <a:cubicBezTo>
                    <a:pt x="633" y="498"/>
                    <a:pt x="632" y="501"/>
                    <a:pt x="579" y="520"/>
                  </a:cubicBezTo>
                  <a:cubicBezTo>
                    <a:pt x="474" y="558"/>
                    <a:pt x="365" y="578"/>
                    <a:pt x="256" y="594"/>
                  </a:cubicBezTo>
                  <a:cubicBezTo>
                    <a:pt x="237" y="597"/>
                    <a:pt x="217" y="595"/>
                    <a:pt x="198" y="595"/>
                  </a:cubicBezTo>
                  <a:cubicBezTo>
                    <a:pt x="198" y="595"/>
                    <a:pt x="198" y="596"/>
                    <a:pt x="198" y="59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9" name="Freeform 64">
              <a:extLst>
                <a:ext uri="{FF2B5EF4-FFF2-40B4-BE49-F238E27FC236}">
                  <a16:creationId xmlns:a16="http://schemas.microsoft.com/office/drawing/2014/main" id="{3E9628F9-96E2-4570-3F25-C939120A1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0838" y="1365251"/>
              <a:ext cx="241300" cy="303213"/>
            </a:xfrm>
            <a:custGeom>
              <a:avLst/>
              <a:gdLst>
                <a:gd name="T0" fmla="*/ 506 w 507"/>
                <a:gd name="T1" fmla="*/ 636 h 636"/>
                <a:gd name="T2" fmla="*/ 506 w 507"/>
                <a:gd name="T3" fmla="*/ 636 h 636"/>
                <a:gd name="T4" fmla="*/ 475 w 507"/>
                <a:gd name="T5" fmla="*/ 626 h 636"/>
                <a:gd name="T6" fmla="*/ 44 w 507"/>
                <a:gd name="T7" fmla="*/ 418 h 636"/>
                <a:gd name="T8" fmla="*/ 35 w 507"/>
                <a:gd name="T9" fmla="*/ 414 h 636"/>
                <a:gd name="T10" fmla="*/ 10 w 507"/>
                <a:gd name="T11" fmla="*/ 356 h 636"/>
                <a:gd name="T12" fmla="*/ 88 w 507"/>
                <a:gd name="T13" fmla="*/ 154 h 636"/>
                <a:gd name="T14" fmla="*/ 159 w 507"/>
                <a:gd name="T15" fmla="*/ 52 h 636"/>
                <a:gd name="T16" fmla="*/ 299 w 507"/>
                <a:gd name="T17" fmla="*/ 42 h 636"/>
                <a:gd name="T18" fmla="*/ 377 w 507"/>
                <a:gd name="T19" fmla="*/ 146 h 636"/>
                <a:gd name="T20" fmla="*/ 479 w 507"/>
                <a:gd name="T21" fmla="*/ 457 h 636"/>
                <a:gd name="T22" fmla="*/ 505 w 507"/>
                <a:gd name="T23" fmla="*/ 605 h 636"/>
                <a:gd name="T24" fmla="*/ 506 w 507"/>
                <a:gd name="T25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7" h="636">
                  <a:moveTo>
                    <a:pt x="506" y="636"/>
                  </a:moveTo>
                  <a:lnTo>
                    <a:pt x="506" y="636"/>
                  </a:lnTo>
                  <a:cubicBezTo>
                    <a:pt x="493" y="632"/>
                    <a:pt x="483" y="630"/>
                    <a:pt x="475" y="626"/>
                  </a:cubicBezTo>
                  <a:cubicBezTo>
                    <a:pt x="331" y="557"/>
                    <a:pt x="187" y="487"/>
                    <a:pt x="44" y="418"/>
                  </a:cubicBezTo>
                  <a:cubicBezTo>
                    <a:pt x="41" y="417"/>
                    <a:pt x="38" y="415"/>
                    <a:pt x="35" y="414"/>
                  </a:cubicBezTo>
                  <a:cubicBezTo>
                    <a:pt x="3" y="397"/>
                    <a:pt x="0" y="391"/>
                    <a:pt x="10" y="356"/>
                  </a:cubicBezTo>
                  <a:cubicBezTo>
                    <a:pt x="29" y="286"/>
                    <a:pt x="52" y="217"/>
                    <a:pt x="88" y="154"/>
                  </a:cubicBezTo>
                  <a:cubicBezTo>
                    <a:pt x="109" y="118"/>
                    <a:pt x="133" y="84"/>
                    <a:pt x="159" y="52"/>
                  </a:cubicBezTo>
                  <a:cubicBezTo>
                    <a:pt x="201" y="3"/>
                    <a:pt x="250" y="0"/>
                    <a:pt x="299" y="42"/>
                  </a:cubicBezTo>
                  <a:cubicBezTo>
                    <a:pt x="332" y="71"/>
                    <a:pt x="357" y="107"/>
                    <a:pt x="377" y="146"/>
                  </a:cubicBezTo>
                  <a:cubicBezTo>
                    <a:pt x="426" y="245"/>
                    <a:pt x="457" y="350"/>
                    <a:pt x="479" y="457"/>
                  </a:cubicBezTo>
                  <a:cubicBezTo>
                    <a:pt x="489" y="506"/>
                    <a:pt x="497" y="556"/>
                    <a:pt x="505" y="605"/>
                  </a:cubicBezTo>
                  <a:cubicBezTo>
                    <a:pt x="507" y="613"/>
                    <a:pt x="506" y="622"/>
                    <a:pt x="506" y="63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0" name="Freeform 65">
              <a:extLst>
                <a:ext uri="{FF2B5EF4-FFF2-40B4-BE49-F238E27FC236}">
                  <a16:creationId xmlns:a16="http://schemas.microsoft.com/office/drawing/2014/main" id="{1B6E27D3-19F8-34FA-AE7F-0E1961CC28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2950" y="2014538"/>
              <a:ext cx="215900" cy="244475"/>
            </a:xfrm>
            <a:custGeom>
              <a:avLst/>
              <a:gdLst>
                <a:gd name="T0" fmla="*/ 253 w 455"/>
                <a:gd name="T1" fmla="*/ 508 h 511"/>
                <a:gd name="T2" fmla="*/ 253 w 455"/>
                <a:gd name="T3" fmla="*/ 508 h 511"/>
                <a:gd name="T4" fmla="*/ 32 w 455"/>
                <a:gd name="T5" fmla="*/ 474 h 511"/>
                <a:gd name="T6" fmla="*/ 17 w 455"/>
                <a:gd name="T7" fmla="*/ 430 h 511"/>
                <a:gd name="T8" fmla="*/ 126 w 455"/>
                <a:gd name="T9" fmla="*/ 150 h 511"/>
                <a:gd name="T10" fmla="*/ 135 w 455"/>
                <a:gd name="T11" fmla="*/ 45 h 511"/>
                <a:gd name="T12" fmla="*/ 135 w 455"/>
                <a:gd name="T13" fmla="*/ 23 h 511"/>
                <a:gd name="T14" fmla="*/ 145 w 455"/>
                <a:gd name="T15" fmla="*/ 2 h 511"/>
                <a:gd name="T16" fmla="*/ 170 w 455"/>
                <a:gd name="T17" fmla="*/ 9 h 511"/>
                <a:gd name="T18" fmla="*/ 404 w 455"/>
                <a:gd name="T19" fmla="*/ 295 h 511"/>
                <a:gd name="T20" fmla="*/ 437 w 455"/>
                <a:gd name="T21" fmla="*/ 374 h 511"/>
                <a:gd name="T22" fmla="*/ 376 w 455"/>
                <a:gd name="T23" fmla="*/ 495 h 511"/>
                <a:gd name="T24" fmla="*/ 278 w 455"/>
                <a:gd name="T25" fmla="*/ 508 h 511"/>
                <a:gd name="T26" fmla="*/ 253 w 455"/>
                <a:gd name="T27" fmla="*/ 508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5" h="511">
                  <a:moveTo>
                    <a:pt x="253" y="508"/>
                  </a:moveTo>
                  <a:lnTo>
                    <a:pt x="253" y="508"/>
                  </a:lnTo>
                  <a:cubicBezTo>
                    <a:pt x="181" y="511"/>
                    <a:pt x="107" y="494"/>
                    <a:pt x="32" y="474"/>
                  </a:cubicBezTo>
                  <a:cubicBezTo>
                    <a:pt x="3" y="466"/>
                    <a:pt x="0" y="455"/>
                    <a:pt x="17" y="430"/>
                  </a:cubicBezTo>
                  <a:cubicBezTo>
                    <a:pt x="75" y="346"/>
                    <a:pt x="112" y="252"/>
                    <a:pt x="126" y="150"/>
                  </a:cubicBezTo>
                  <a:cubicBezTo>
                    <a:pt x="131" y="116"/>
                    <a:pt x="132" y="80"/>
                    <a:pt x="135" y="45"/>
                  </a:cubicBezTo>
                  <a:cubicBezTo>
                    <a:pt x="135" y="38"/>
                    <a:pt x="134" y="30"/>
                    <a:pt x="135" y="23"/>
                  </a:cubicBezTo>
                  <a:cubicBezTo>
                    <a:pt x="137" y="15"/>
                    <a:pt x="140" y="2"/>
                    <a:pt x="145" y="2"/>
                  </a:cubicBezTo>
                  <a:cubicBezTo>
                    <a:pt x="152" y="0"/>
                    <a:pt x="164" y="4"/>
                    <a:pt x="170" y="9"/>
                  </a:cubicBezTo>
                  <a:cubicBezTo>
                    <a:pt x="258" y="96"/>
                    <a:pt x="345" y="184"/>
                    <a:pt x="404" y="295"/>
                  </a:cubicBezTo>
                  <a:cubicBezTo>
                    <a:pt x="418" y="320"/>
                    <a:pt x="427" y="347"/>
                    <a:pt x="437" y="374"/>
                  </a:cubicBezTo>
                  <a:cubicBezTo>
                    <a:pt x="455" y="421"/>
                    <a:pt x="424" y="478"/>
                    <a:pt x="376" y="495"/>
                  </a:cubicBezTo>
                  <a:cubicBezTo>
                    <a:pt x="344" y="506"/>
                    <a:pt x="311" y="509"/>
                    <a:pt x="278" y="508"/>
                  </a:cubicBezTo>
                  <a:cubicBezTo>
                    <a:pt x="272" y="508"/>
                    <a:pt x="265" y="508"/>
                    <a:pt x="253" y="50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1" name="Freeform 66">
              <a:extLst>
                <a:ext uri="{FF2B5EF4-FFF2-40B4-BE49-F238E27FC236}">
                  <a16:creationId xmlns:a16="http://schemas.microsoft.com/office/drawing/2014/main" id="{930E2214-A204-544F-683D-33FBB5B03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3850" y="2163763"/>
              <a:ext cx="244475" cy="134938"/>
            </a:xfrm>
            <a:custGeom>
              <a:avLst/>
              <a:gdLst>
                <a:gd name="T0" fmla="*/ 511 w 514"/>
                <a:gd name="T1" fmla="*/ 264 h 282"/>
                <a:gd name="T2" fmla="*/ 511 w 514"/>
                <a:gd name="T3" fmla="*/ 264 h 282"/>
                <a:gd name="T4" fmla="*/ 469 w 514"/>
                <a:gd name="T5" fmla="*/ 273 h 282"/>
                <a:gd name="T6" fmla="*/ 138 w 514"/>
                <a:gd name="T7" fmla="*/ 197 h 282"/>
                <a:gd name="T8" fmla="*/ 26 w 514"/>
                <a:gd name="T9" fmla="*/ 123 h 282"/>
                <a:gd name="T10" fmla="*/ 29 w 514"/>
                <a:gd name="T11" fmla="*/ 78 h 282"/>
                <a:gd name="T12" fmla="*/ 184 w 514"/>
                <a:gd name="T13" fmla="*/ 10 h 282"/>
                <a:gd name="T14" fmla="*/ 239 w 514"/>
                <a:gd name="T15" fmla="*/ 21 h 282"/>
                <a:gd name="T16" fmla="*/ 362 w 514"/>
                <a:gd name="T17" fmla="*/ 141 h 282"/>
                <a:gd name="T18" fmla="*/ 485 w 514"/>
                <a:gd name="T19" fmla="*/ 232 h 282"/>
                <a:gd name="T20" fmla="*/ 514 w 514"/>
                <a:gd name="T21" fmla="*/ 255 h 282"/>
                <a:gd name="T22" fmla="*/ 511 w 514"/>
                <a:gd name="T23" fmla="*/ 264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4" h="282">
                  <a:moveTo>
                    <a:pt x="511" y="264"/>
                  </a:moveTo>
                  <a:lnTo>
                    <a:pt x="511" y="264"/>
                  </a:lnTo>
                  <a:cubicBezTo>
                    <a:pt x="497" y="267"/>
                    <a:pt x="483" y="272"/>
                    <a:pt x="469" y="273"/>
                  </a:cubicBezTo>
                  <a:cubicBezTo>
                    <a:pt x="351" y="282"/>
                    <a:pt x="240" y="256"/>
                    <a:pt x="138" y="197"/>
                  </a:cubicBezTo>
                  <a:cubicBezTo>
                    <a:pt x="99" y="175"/>
                    <a:pt x="63" y="149"/>
                    <a:pt x="26" y="123"/>
                  </a:cubicBezTo>
                  <a:cubicBezTo>
                    <a:pt x="0" y="105"/>
                    <a:pt x="1" y="91"/>
                    <a:pt x="29" y="78"/>
                  </a:cubicBezTo>
                  <a:cubicBezTo>
                    <a:pt x="81" y="54"/>
                    <a:pt x="133" y="33"/>
                    <a:pt x="184" y="10"/>
                  </a:cubicBezTo>
                  <a:cubicBezTo>
                    <a:pt x="206" y="0"/>
                    <a:pt x="222" y="4"/>
                    <a:pt x="239" y="21"/>
                  </a:cubicBezTo>
                  <a:cubicBezTo>
                    <a:pt x="279" y="62"/>
                    <a:pt x="319" y="104"/>
                    <a:pt x="362" y="141"/>
                  </a:cubicBezTo>
                  <a:cubicBezTo>
                    <a:pt x="401" y="174"/>
                    <a:pt x="444" y="202"/>
                    <a:pt x="485" y="232"/>
                  </a:cubicBezTo>
                  <a:cubicBezTo>
                    <a:pt x="495" y="239"/>
                    <a:pt x="504" y="247"/>
                    <a:pt x="514" y="255"/>
                  </a:cubicBezTo>
                  <a:cubicBezTo>
                    <a:pt x="513" y="258"/>
                    <a:pt x="512" y="261"/>
                    <a:pt x="511" y="2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2" name="Freeform 67">
              <a:extLst>
                <a:ext uri="{FF2B5EF4-FFF2-40B4-BE49-F238E27FC236}">
                  <a16:creationId xmlns:a16="http://schemas.microsoft.com/office/drawing/2014/main" id="{72D9B28B-4BA3-B03B-7FA6-C78B8B05A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163" y="1962151"/>
              <a:ext cx="103188" cy="238125"/>
            </a:xfrm>
            <a:custGeom>
              <a:avLst/>
              <a:gdLst>
                <a:gd name="T0" fmla="*/ 92 w 217"/>
                <a:gd name="T1" fmla="*/ 498 h 500"/>
                <a:gd name="T2" fmla="*/ 92 w 217"/>
                <a:gd name="T3" fmla="*/ 498 h 500"/>
                <a:gd name="T4" fmla="*/ 84 w 217"/>
                <a:gd name="T5" fmla="*/ 475 h 500"/>
                <a:gd name="T6" fmla="*/ 21 w 217"/>
                <a:gd name="T7" fmla="*/ 190 h 500"/>
                <a:gd name="T8" fmla="*/ 53 w 217"/>
                <a:gd name="T9" fmla="*/ 93 h 500"/>
                <a:gd name="T10" fmla="*/ 152 w 217"/>
                <a:gd name="T11" fmla="*/ 23 h 500"/>
                <a:gd name="T12" fmla="*/ 168 w 217"/>
                <a:gd name="T13" fmla="*/ 13 h 500"/>
                <a:gd name="T14" fmla="*/ 205 w 217"/>
                <a:gd name="T15" fmla="*/ 31 h 500"/>
                <a:gd name="T16" fmla="*/ 217 w 217"/>
                <a:gd name="T17" fmla="*/ 142 h 500"/>
                <a:gd name="T18" fmla="*/ 123 w 217"/>
                <a:gd name="T19" fmla="*/ 472 h 500"/>
                <a:gd name="T20" fmla="*/ 101 w 217"/>
                <a:gd name="T21" fmla="*/ 500 h 500"/>
                <a:gd name="T22" fmla="*/ 92 w 217"/>
                <a:gd name="T23" fmla="*/ 498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7" h="500">
                  <a:moveTo>
                    <a:pt x="92" y="498"/>
                  </a:moveTo>
                  <a:lnTo>
                    <a:pt x="92" y="498"/>
                  </a:lnTo>
                  <a:cubicBezTo>
                    <a:pt x="89" y="491"/>
                    <a:pt x="84" y="483"/>
                    <a:pt x="84" y="475"/>
                  </a:cubicBezTo>
                  <a:cubicBezTo>
                    <a:pt x="82" y="376"/>
                    <a:pt x="50" y="283"/>
                    <a:pt x="21" y="190"/>
                  </a:cubicBezTo>
                  <a:cubicBezTo>
                    <a:pt x="2" y="127"/>
                    <a:pt x="0" y="131"/>
                    <a:pt x="53" y="93"/>
                  </a:cubicBezTo>
                  <a:cubicBezTo>
                    <a:pt x="86" y="70"/>
                    <a:pt x="119" y="47"/>
                    <a:pt x="152" y="23"/>
                  </a:cubicBezTo>
                  <a:cubicBezTo>
                    <a:pt x="158" y="20"/>
                    <a:pt x="163" y="16"/>
                    <a:pt x="168" y="13"/>
                  </a:cubicBezTo>
                  <a:cubicBezTo>
                    <a:pt x="191" y="0"/>
                    <a:pt x="201" y="4"/>
                    <a:pt x="205" y="31"/>
                  </a:cubicBezTo>
                  <a:cubicBezTo>
                    <a:pt x="211" y="68"/>
                    <a:pt x="217" y="105"/>
                    <a:pt x="217" y="142"/>
                  </a:cubicBezTo>
                  <a:cubicBezTo>
                    <a:pt x="217" y="261"/>
                    <a:pt x="190" y="372"/>
                    <a:pt x="123" y="472"/>
                  </a:cubicBezTo>
                  <a:cubicBezTo>
                    <a:pt x="117" y="482"/>
                    <a:pt x="108" y="491"/>
                    <a:pt x="101" y="500"/>
                  </a:cubicBezTo>
                  <a:cubicBezTo>
                    <a:pt x="98" y="500"/>
                    <a:pt x="95" y="499"/>
                    <a:pt x="92" y="4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3" name="Freeform 68">
              <a:extLst>
                <a:ext uri="{FF2B5EF4-FFF2-40B4-BE49-F238E27FC236}">
                  <a16:creationId xmlns:a16="http://schemas.microsoft.com/office/drawing/2014/main" id="{C8B9741D-6AC7-5066-5531-127B364A37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0025" y="1990726"/>
              <a:ext cx="93663" cy="184150"/>
            </a:xfrm>
            <a:custGeom>
              <a:avLst/>
              <a:gdLst>
                <a:gd name="T0" fmla="*/ 0 w 194"/>
                <a:gd name="T1" fmla="*/ 0 h 387"/>
                <a:gd name="T2" fmla="*/ 0 w 194"/>
                <a:gd name="T3" fmla="*/ 0 h 387"/>
                <a:gd name="T4" fmla="*/ 36 w 194"/>
                <a:gd name="T5" fmla="*/ 15 h 387"/>
                <a:gd name="T6" fmla="*/ 153 w 194"/>
                <a:gd name="T7" fmla="*/ 98 h 387"/>
                <a:gd name="T8" fmla="*/ 176 w 194"/>
                <a:gd name="T9" fmla="*/ 138 h 387"/>
                <a:gd name="T10" fmla="*/ 193 w 194"/>
                <a:gd name="T11" fmla="*/ 348 h 387"/>
                <a:gd name="T12" fmla="*/ 193 w 194"/>
                <a:gd name="T13" fmla="*/ 377 h 387"/>
                <a:gd name="T14" fmla="*/ 161 w 194"/>
                <a:gd name="T15" fmla="*/ 366 h 387"/>
                <a:gd name="T16" fmla="*/ 59 w 194"/>
                <a:gd name="T17" fmla="*/ 204 h 387"/>
                <a:gd name="T18" fmla="*/ 4 w 194"/>
                <a:gd name="T19" fmla="*/ 45 h 387"/>
                <a:gd name="T20" fmla="*/ 0 w 194"/>
                <a:gd name="T21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4" h="387">
                  <a:moveTo>
                    <a:pt x="0" y="0"/>
                  </a:moveTo>
                  <a:lnTo>
                    <a:pt x="0" y="0"/>
                  </a:lnTo>
                  <a:cubicBezTo>
                    <a:pt x="17" y="7"/>
                    <a:pt x="27" y="9"/>
                    <a:pt x="36" y="15"/>
                  </a:cubicBezTo>
                  <a:cubicBezTo>
                    <a:pt x="75" y="42"/>
                    <a:pt x="114" y="70"/>
                    <a:pt x="153" y="98"/>
                  </a:cubicBezTo>
                  <a:cubicBezTo>
                    <a:pt x="167" y="108"/>
                    <a:pt x="175" y="121"/>
                    <a:pt x="176" y="138"/>
                  </a:cubicBezTo>
                  <a:cubicBezTo>
                    <a:pt x="181" y="208"/>
                    <a:pt x="187" y="278"/>
                    <a:pt x="193" y="348"/>
                  </a:cubicBezTo>
                  <a:cubicBezTo>
                    <a:pt x="194" y="358"/>
                    <a:pt x="193" y="368"/>
                    <a:pt x="193" y="377"/>
                  </a:cubicBezTo>
                  <a:cubicBezTo>
                    <a:pt x="175" y="387"/>
                    <a:pt x="168" y="374"/>
                    <a:pt x="161" y="366"/>
                  </a:cubicBezTo>
                  <a:cubicBezTo>
                    <a:pt x="121" y="316"/>
                    <a:pt x="83" y="264"/>
                    <a:pt x="59" y="204"/>
                  </a:cubicBezTo>
                  <a:cubicBezTo>
                    <a:pt x="37" y="153"/>
                    <a:pt x="21" y="98"/>
                    <a:pt x="4" y="45"/>
                  </a:cubicBezTo>
                  <a:cubicBezTo>
                    <a:pt x="0" y="33"/>
                    <a:pt x="2" y="2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4" name="Freeform 69">
              <a:extLst>
                <a:ext uri="{FF2B5EF4-FFF2-40B4-BE49-F238E27FC236}">
                  <a16:creationId xmlns:a16="http://schemas.microsoft.com/office/drawing/2014/main" id="{0FD37178-9F14-DA9F-771E-EE234CBCE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8650" y="1755776"/>
              <a:ext cx="115888" cy="160338"/>
            </a:xfrm>
            <a:custGeom>
              <a:avLst/>
              <a:gdLst>
                <a:gd name="T0" fmla="*/ 235 w 244"/>
                <a:gd name="T1" fmla="*/ 334 h 334"/>
                <a:gd name="T2" fmla="*/ 235 w 244"/>
                <a:gd name="T3" fmla="*/ 334 h 334"/>
                <a:gd name="T4" fmla="*/ 202 w 244"/>
                <a:gd name="T5" fmla="*/ 315 h 334"/>
                <a:gd name="T6" fmla="*/ 46 w 244"/>
                <a:gd name="T7" fmla="*/ 205 h 334"/>
                <a:gd name="T8" fmla="*/ 6 w 244"/>
                <a:gd name="T9" fmla="*/ 134 h 334"/>
                <a:gd name="T10" fmla="*/ 0 w 244"/>
                <a:gd name="T11" fmla="*/ 35 h 334"/>
                <a:gd name="T12" fmla="*/ 10 w 244"/>
                <a:gd name="T13" fmla="*/ 0 h 334"/>
                <a:gd name="T14" fmla="*/ 235 w 244"/>
                <a:gd name="T15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4" h="334">
                  <a:moveTo>
                    <a:pt x="235" y="334"/>
                  </a:moveTo>
                  <a:lnTo>
                    <a:pt x="235" y="334"/>
                  </a:lnTo>
                  <a:cubicBezTo>
                    <a:pt x="223" y="327"/>
                    <a:pt x="212" y="322"/>
                    <a:pt x="202" y="315"/>
                  </a:cubicBezTo>
                  <a:cubicBezTo>
                    <a:pt x="150" y="279"/>
                    <a:pt x="99" y="240"/>
                    <a:pt x="46" y="205"/>
                  </a:cubicBezTo>
                  <a:cubicBezTo>
                    <a:pt x="19" y="187"/>
                    <a:pt x="8" y="164"/>
                    <a:pt x="6" y="134"/>
                  </a:cubicBezTo>
                  <a:cubicBezTo>
                    <a:pt x="4" y="101"/>
                    <a:pt x="1" y="68"/>
                    <a:pt x="0" y="35"/>
                  </a:cubicBezTo>
                  <a:cubicBezTo>
                    <a:pt x="0" y="24"/>
                    <a:pt x="7" y="12"/>
                    <a:pt x="10" y="0"/>
                  </a:cubicBezTo>
                  <a:cubicBezTo>
                    <a:pt x="91" y="37"/>
                    <a:pt x="244" y="264"/>
                    <a:pt x="235" y="33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5" name="Freeform 70">
              <a:extLst>
                <a:ext uri="{FF2B5EF4-FFF2-40B4-BE49-F238E27FC236}">
                  <a16:creationId xmlns:a16="http://schemas.microsoft.com/office/drawing/2014/main" id="{C3AEC3E0-1865-4ACC-F9F7-D8D68900C1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1150" y="1701801"/>
              <a:ext cx="115888" cy="117475"/>
            </a:xfrm>
            <a:custGeom>
              <a:avLst/>
              <a:gdLst>
                <a:gd name="T0" fmla="*/ 7 w 245"/>
                <a:gd name="T1" fmla="*/ 244 h 244"/>
                <a:gd name="T2" fmla="*/ 7 w 245"/>
                <a:gd name="T3" fmla="*/ 244 h 244"/>
                <a:gd name="T4" fmla="*/ 1 w 245"/>
                <a:gd name="T5" fmla="*/ 212 h 244"/>
                <a:gd name="T6" fmla="*/ 20 w 245"/>
                <a:gd name="T7" fmla="*/ 32 h 244"/>
                <a:gd name="T8" fmla="*/ 57 w 245"/>
                <a:gd name="T9" fmla="*/ 11 h 244"/>
                <a:gd name="T10" fmla="*/ 221 w 245"/>
                <a:gd name="T11" fmla="*/ 88 h 244"/>
                <a:gd name="T12" fmla="*/ 225 w 245"/>
                <a:gd name="T13" fmla="*/ 124 h 244"/>
                <a:gd name="T14" fmla="*/ 20 w 245"/>
                <a:gd name="T15" fmla="*/ 241 h 244"/>
                <a:gd name="T16" fmla="*/ 7 w 245"/>
                <a:gd name="T1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5" h="244">
                  <a:moveTo>
                    <a:pt x="7" y="244"/>
                  </a:moveTo>
                  <a:lnTo>
                    <a:pt x="7" y="244"/>
                  </a:lnTo>
                  <a:cubicBezTo>
                    <a:pt x="5" y="233"/>
                    <a:pt x="0" y="222"/>
                    <a:pt x="1" y="212"/>
                  </a:cubicBezTo>
                  <a:cubicBezTo>
                    <a:pt x="6" y="152"/>
                    <a:pt x="13" y="92"/>
                    <a:pt x="20" y="32"/>
                  </a:cubicBezTo>
                  <a:cubicBezTo>
                    <a:pt x="23" y="7"/>
                    <a:pt x="34" y="0"/>
                    <a:pt x="57" y="11"/>
                  </a:cubicBezTo>
                  <a:cubicBezTo>
                    <a:pt x="112" y="35"/>
                    <a:pt x="167" y="61"/>
                    <a:pt x="221" y="88"/>
                  </a:cubicBezTo>
                  <a:cubicBezTo>
                    <a:pt x="244" y="99"/>
                    <a:pt x="245" y="112"/>
                    <a:pt x="225" y="124"/>
                  </a:cubicBezTo>
                  <a:cubicBezTo>
                    <a:pt x="157" y="164"/>
                    <a:pt x="89" y="203"/>
                    <a:pt x="20" y="241"/>
                  </a:cubicBezTo>
                  <a:cubicBezTo>
                    <a:pt x="18" y="243"/>
                    <a:pt x="14" y="243"/>
                    <a:pt x="7" y="24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6" name="Freeform 71">
              <a:extLst>
                <a:ext uri="{FF2B5EF4-FFF2-40B4-BE49-F238E27FC236}">
                  <a16:creationId xmlns:a16="http://schemas.microsoft.com/office/drawing/2014/main" id="{E522DD76-EA81-91A2-F024-F08A97720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0538" y="2066926"/>
              <a:ext cx="115888" cy="115888"/>
            </a:xfrm>
            <a:custGeom>
              <a:avLst/>
              <a:gdLst>
                <a:gd name="T0" fmla="*/ 0 w 245"/>
                <a:gd name="T1" fmla="*/ 138 h 244"/>
                <a:gd name="T2" fmla="*/ 0 w 245"/>
                <a:gd name="T3" fmla="*/ 138 h 244"/>
                <a:gd name="T4" fmla="*/ 42 w 245"/>
                <a:gd name="T5" fmla="*/ 109 h 244"/>
                <a:gd name="T6" fmla="*/ 205 w 245"/>
                <a:gd name="T7" fmla="*/ 13 h 244"/>
                <a:gd name="T8" fmla="*/ 222 w 245"/>
                <a:gd name="T9" fmla="*/ 4 h 244"/>
                <a:gd name="T10" fmla="*/ 243 w 245"/>
                <a:gd name="T11" fmla="*/ 16 h 244"/>
                <a:gd name="T12" fmla="*/ 244 w 245"/>
                <a:gd name="T13" fmla="*/ 41 h 244"/>
                <a:gd name="T14" fmla="*/ 226 w 245"/>
                <a:gd name="T15" fmla="*/ 212 h 244"/>
                <a:gd name="T16" fmla="*/ 195 w 245"/>
                <a:gd name="T17" fmla="*/ 236 h 244"/>
                <a:gd name="T18" fmla="*/ 16 w 245"/>
                <a:gd name="T19" fmla="*/ 151 h 244"/>
                <a:gd name="T20" fmla="*/ 0 w 245"/>
                <a:gd name="T21" fmla="*/ 13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44">
                  <a:moveTo>
                    <a:pt x="0" y="138"/>
                  </a:moveTo>
                  <a:lnTo>
                    <a:pt x="0" y="138"/>
                  </a:lnTo>
                  <a:cubicBezTo>
                    <a:pt x="17" y="127"/>
                    <a:pt x="29" y="117"/>
                    <a:pt x="42" y="109"/>
                  </a:cubicBezTo>
                  <a:cubicBezTo>
                    <a:pt x="96" y="77"/>
                    <a:pt x="151" y="45"/>
                    <a:pt x="205" y="13"/>
                  </a:cubicBezTo>
                  <a:cubicBezTo>
                    <a:pt x="210" y="10"/>
                    <a:pt x="216" y="6"/>
                    <a:pt x="222" y="4"/>
                  </a:cubicBezTo>
                  <a:cubicBezTo>
                    <a:pt x="233" y="0"/>
                    <a:pt x="241" y="4"/>
                    <a:pt x="243" y="16"/>
                  </a:cubicBezTo>
                  <a:cubicBezTo>
                    <a:pt x="245" y="24"/>
                    <a:pt x="245" y="33"/>
                    <a:pt x="244" y="41"/>
                  </a:cubicBezTo>
                  <a:cubicBezTo>
                    <a:pt x="238" y="98"/>
                    <a:pt x="232" y="155"/>
                    <a:pt x="226" y="212"/>
                  </a:cubicBezTo>
                  <a:cubicBezTo>
                    <a:pt x="223" y="236"/>
                    <a:pt x="213" y="244"/>
                    <a:pt x="195" y="236"/>
                  </a:cubicBezTo>
                  <a:cubicBezTo>
                    <a:pt x="135" y="208"/>
                    <a:pt x="76" y="180"/>
                    <a:pt x="16" y="151"/>
                  </a:cubicBezTo>
                  <a:cubicBezTo>
                    <a:pt x="12" y="149"/>
                    <a:pt x="8" y="145"/>
                    <a:pt x="0" y="13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7" name="Freeform 72">
              <a:extLst>
                <a:ext uri="{FF2B5EF4-FFF2-40B4-BE49-F238E27FC236}">
                  <a16:creationId xmlns:a16="http://schemas.microsoft.com/office/drawing/2014/main" id="{166DA2F9-CE9D-DEB8-A6F1-3ADF0C852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800" y="2062163"/>
              <a:ext cx="101600" cy="119063"/>
            </a:xfrm>
            <a:custGeom>
              <a:avLst/>
              <a:gdLst>
                <a:gd name="T0" fmla="*/ 8 w 212"/>
                <a:gd name="T1" fmla="*/ 49 h 247"/>
                <a:gd name="T2" fmla="*/ 8 w 212"/>
                <a:gd name="T3" fmla="*/ 49 h 247"/>
                <a:gd name="T4" fmla="*/ 17 w 212"/>
                <a:gd name="T5" fmla="*/ 9 h 247"/>
                <a:gd name="T6" fmla="*/ 57 w 212"/>
                <a:gd name="T7" fmla="*/ 22 h 247"/>
                <a:gd name="T8" fmla="*/ 133 w 212"/>
                <a:gd name="T9" fmla="*/ 69 h 247"/>
                <a:gd name="T10" fmla="*/ 200 w 212"/>
                <a:gd name="T11" fmla="*/ 141 h 247"/>
                <a:gd name="T12" fmla="*/ 190 w 212"/>
                <a:gd name="T13" fmla="*/ 180 h 247"/>
                <a:gd name="T14" fmla="*/ 59 w 212"/>
                <a:gd name="T15" fmla="*/ 239 h 247"/>
                <a:gd name="T16" fmla="*/ 25 w 212"/>
                <a:gd name="T17" fmla="*/ 220 h 247"/>
                <a:gd name="T18" fmla="*/ 14 w 212"/>
                <a:gd name="T19" fmla="*/ 128 h 247"/>
                <a:gd name="T20" fmla="*/ 8 w 212"/>
                <a:gd name="T21" fmla="*/ 4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2" h="247">
                  <a:moveTo>
                    <a:pt x="8" y="49"/>
                  </a:moveTo>
                  <a:lnTo>
                    <a:pt x="8" y="49"/>
                  </a:lnTo>
                  <a:cubicBezTo>
                    <a:pt x="10" y="37"/>
                    <a:pt x="0" y="18"/>
                    <a:pt x="17" y="9"/>
                  </a:cubicBezTo>
                  <a:cubicBezTo>
                    <a:pt x="33" y="0"/>
                    <a:pt x="45" y="15"/>
                    <a:pt x="57" y="22"/>
                  </a:cubicBezTo>
                  <a:cubicBezTo>
                    <a:pt x="83" y="37"/>
                    <a:pt x="108" y="54"/>
                    <a:pt x="133" y="69"/>
                  </a:cubicBezTo>
                  <a:cubicBezTo>
                    <a:pt x="162" y="87"/>
                    <a:pt x="182" y="114"/>
                    <a:pt x="200" y="141"/>
                  </a:cubicBezTo>
                  <a:cubicBezTo>
                    <a:pt x="212" y="160"/>
                    <a:pt x="210" y="170"/>
                    <a:pt x="190" y="180"/>
                  </a:cubicBezTo>
                  <a:cubicBezTo>
                    <a:pt x="147" y="200"/>
                    <a:pt x="103" y="220"/>
                    <a:pt x="59" y="239"/>
                  </a:cubicBezTo>
                  <a:cubicBezTo>
                    <a:pt x="39" y="247"/>
                    <a:pt x="29" y="242"/>
                    <a:pt x="25" y="220"/>
                  </a:cubicBezTo>
                  <a:cubicBezTo>
                    <a:pt x="20" y="190"/>
                    <a:pt x="17" y="159"/>
                    <a:pt x="14" y="128"/>
                  </a:cubicBezTo>
                  <a:cubicBezTo>
                    <a:pt x="11" y="103"/>
                    <a:pt x="10" y="78"/>
                    <a:pt x="8" y="4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8" name="Freeform 73">
              <a:extLst>
                <a:ext uri="{FF2B5EF4-FFF2-40B4-BE49-F238E27FC236}">
                  <a16:creationId xmlns:a16="http://schemas.microsoft.com/office/drawing/2014/main" id="{1FC72F8E-6614-048D-E415-7AA370697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6413" y="1709738"/>
              <a:ext cx="103188" cy="111125"/>
            </a:xfrm>
            <a:custGeom>
              <a:avLst/>
              <a:gdLst>
                <a:gd name="T0" fmla="*/ 0 w 217"/>
                <a:gd name="T1" fmla="*/ 82 h 234"/>
                <a:gd name="T2" fmla="*/ 0 w 217"/>
                <a:gd name="T3" fmla="*/ 82 h 234"/>
                <a:gd name="T4" fmla="*/ 25 w 217"/>
                <a:gd name="T5" fmla="*/ 62 h 234"/>
                <a:gd name="T6" fmla="*/ 123 w 217"/>
                <a:gd name="T7" fmla="*/ 17 h 234"/>
                <a:gd name="T8" fmla="*/ 206 w 217"/>
                <a:gd name="T9" fmla="*/ 67 h 234"/>
                <a:gd name="T10" fmla="*/ 217 w 217"/>
                <a:gd name="T11" fmla="*/ 204 h 234"/>
                <a:gd name="T12" fmla="*/ 207 w 217"/>
                <a:gd name="T13" fmla="*/ 234 h 234"/>
                <a:gd name="T14" fmla="*/ 184 w 217"/>
                <a:gd name="T15" fmla="*/ 224 h 234"/>
                <a:gd name="T16" fmla="*/ 71 w 217"/>
                <a:gd name="T17" fmla="*/ 156 h 234"/>
                <a:gd name="T18" fmla="*/ 0 w 217"/>
                <a:gd name="T19" fmla="*/ 8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" h="234">
                  <a:moveTo>
                    <a:pt x="0" y="82"/>
                  </a:moveTo>
                  <a:lnTo>
                    <a:pt x="0" y="82"/>
                  </a:lnTo>
                  <a:cubicBezTo>
                    <a:pt x="9" y="75"/>
                    <a:pt x="16" y="67"/>
                    <a:pt x="25" y="62"/>
                  </a:cubicBezTo>
                  <a:cubicBezTo>
                    <a:pt x="57" y="46"/>
                    <a:pt x="90" y="30"/>
                    <a:pt x="123" y="17"/>
                  </a:cubicBezTo>
                  <a:cubicBezTo>
                    <a:pt x="163" y="0"/>
                    <a:pt x="202" y="24"/>
                    <a:pt x="206" y="67"/>
                  </a:cubicBezTo>
                  <a:cubicBezTo>
                    <a:pt x="211" y="113"/>
                    <a:pt x="214" y="158"/>
                    <a:pt x="217" y="204"/>
                  </a:cubicBezTo>
                  <a:cubicBezTo>
                    <a:pt x="217" y="213"/>
                    <a:pt x="211" y="223"/>
                    <a:pt x="207" y="234"/>
                  </a:cubicBezTo>
                  <a:cubicBezTo>
                    <a:pt x="197" y="230"/>
                    <a:pt x="190" y="227"/>
                    <a:pt x="184" y="224"/>
                  </a:cubicBezTo>
                  <a:cubicBezTo>
                    <a:pt x="146" y="201"/>
                    <a:pt x="109" y="179"/>
                    <a:pt x="71" y="156"/>
                  </a:cubicBezTo>
                  <a:cubicBezTo>
                    <a:pt x="42" y="138"/>
                    <a:pt x="17" y="116"/>
                    <a:pt x="0" y="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9" name="Freeform 74">
              <a:extLst>
                <a:ext uri="{FF2B5EF4-FFF2-40B4-BE49-F238E27FC236}">
                  <a16:creationId xmlns:a16="http://schemas.microsoft.com/office/drawing/2014/main" id="{2BE336E5-5296-D6CC-EAE0-116F8D54F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5000" y="1878013"/>
              <a:ext cx="96838" cy="120650"/>
            </a:xfrm>
            <a:custGeom>
              <a:avLst/>
              <a:gdLst>
                <a:gd name="T0" fmla="*/ 12 w 202"/>
                <a:gd name="T1" fmla="*/ 0 h 252"/>
                <a:gd name="T2" fmla="*/ 12 w 202"/>
                <a:gd name="T3" fmla="*/ 0 h 252"/>
                <a:gd name="T4" fmla="*/ 33 w 202"/>
                <a:gd name="T5" fmla="*/ 11 h 252"/>
                <a:gd name="T6" fmla="*/ 180 w 202"/>
                <a:gd name="T7" fmla="*/ 118 h 252"/>
                <a:gd name="T8" fmla="*/ 180 w 202"/>
                <a:gd name="T9" fmla="*/ 161 h 252"/>
                <a:gd name="T10" fmla="*/ 71 w 202"/>
                <a:gd name="T11" fmla="*/ 239 h 252"/>
                <a:gd name="T12" fmla="*/ 29 w 202"/>
                <a:gd name="T13" fmla="*/ 229 h 252"/>
                <a:gd name="T14" fmla="*/ 1 w 202"/>
                <a:gd name="T15" fmla="*/ 142 h 252"/>
                <a:gd name="T16" fmla="*/ 2 w 202"/>
                <a:gd name="T17" fmla="*/ 21 h 252"/>
                <a:gd name="T18" fmla="*/ 12 w 202"/>
                <a:gd name="T1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252">
                  <a:moveTo>
                    <a:pt x="12" y="0"/>
                  </a:moveTo>
                  <a:lnTo>
                    <a:pt x="12" y="0"/>
                  </a:lnTo>
                  <a:cubicBezTo>
                    <a:pt x="22" y="5"/>
                    <a:pt x="28" y="8"/>
                    <a:pt x="33" y="11"/>
                  </a:cubicBezTo>
                  <a:cubicBezTo>
                    <a:pt x="82" y="47"/>
                    <a:pt x="131" y="82"/>
                    <a:pt x="180" y="118"/>
                  </a:cubicBezTo>
                  <a:cubicBezTo>
                    <a:pt x="202" y="135"/>
                    <a:pt x="202" y="145"/>
                    <a:pt x="180" y="161"/>
                  </a:cubicBezTo>
                  <a:cubicBezTo>
                    <a:pt x="145" y="188"/>
                    <a:pt x="108" y="214"/>
                    <a:pt x="71" y="239"/>
                  </a:cubicBezTo>
                  <a:cubicBezTo>
                    <a:pt x="52" y="252"/>
                    <a:pt x="41" y="249"/>
                    <a:pt x="29" y="229"/>
                  </a:cubicBezTo>
                  <a:cubicBezTo>
                    <a:pt x="13" y="202"/>
                    <a:pt x="2" y="173"/>
                    <a:pt x="1" y="142"/>
                  </a:cubicBezTo>
                  <a:cubicBezTo>
                    <a:pt x="0" y="102"/>
                    <a:pt x="1" y="61"/>
                    <a:pt x="2" y="21"/>
                  </a:cubicBezTo>
                  <a:cubicBezTo>
                    <a:pt x="2" y="14"/>
                    <a:pt x="8" y="8"/>
                    <a:pt x="1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0" name="Freeform 75">
              <a:extLst>
                <a:ext uri="{FF2B5EF4-FFF2-40B4-BE49-F238E27FC236}">
                  <a16:creationId xmlns:a16="http://schemas.microsoft.com/office/drawing/2014/main" id="{43C7459E-558A-E59D-8613-73D28D54AF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0500" y="1890713"/>
              <a:ext cx="96838" cy="115888"/>
            </a:xfrm>
            <a:custGeom>
              <a:avLst/>
              <a:gdLst>
                <a:gd name="T0" fmla="*/ 183 w 203"/>
                <a:gd name="T1" fmla="*/ 245 h 245"/>
                <a:gd name="T2" fmla="*/ 183 w 203"/>
                <a:gd name="T3" fmla="*/ 245 h 245"/>
                <a:gd name="T4" fmla="*/ 159 w 203"/>
                <a:gd name="T5" fmla="*/ 233 h 245"/>
                <a:gd name="T6" fmla="*/ 30 w 203"/>
                <a:gd name="T7" fmla="*/ 140 h 245"/>
                <a:gd name="T8" fmla="*/ 13 w 203"/>
                <a:gd name="T9" fmla="*/ 125 h 245"/>
                <a:gd name="T10" fmla="*/ 13 w 203"/>
                <a:gd name="T11" fmla="*/ 85 h 245"/>
                <a:gd name="T12" fmla="*/ 20 w 203"/>
                <a:gd name="T13" fmla="*/ 79 h 245"/>
                <a:gd name="T14" fmla="*/ 113 w 203"/>
                <a:gd name="T15" fmla="*/ 12 h 245"/>
                <a:gd name="T16" fmla="*/ 153 w 203"/>
                <a:gd name="T17" fmla="*/ 22 h 245"/>
                <a:gd name="T18" fmla="*/ 194 w 203"/>
                <a:gd name="T19" fmla="*/ 179 h 245"/>
                <a:gd name="T20" fmla="*/ 191 w 203"/>
                <a:gd name="T21" fmla="*/ 227 h 245"/>
                <a:gd name="T22" fmla="*/ 183 w 203"/>
                <a:gd name="T23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45">
                  <a:moveTo>
                    <a:pt x="183" y="245"/>
                  </a:moveTo>
                  <a:lnTo>
                    <a:pt x="183" y="245"/>
                  </a:lnTo>
                  <a:cubicBezTo>
                    <a:pt x="174" y="241"/>
                    <a:pt x="166" y="238"/>
                    <a:pt x="159" y="233"/>
                  </a:cubicBezTo>
                  <a:cubicBezTo>
                    <a:pt x="116" y="202"/>
                    <a:pt x="73" y="171"/>
                    <a:pt x="30" y="140"/>
                  </a:cubicBezTo>
                  <a:cubicBezTo>
                    <a:pt x="24" y="135"/>
                    <a:pt x="18" y="130"/>
                    <a:pt x="13" y="125"/>
                  </a:cubicBezTo>
                  <a:cubicBezTo>
                    <a:pt x="0" y="111"/>
                    <a:pt x="1" y="100"/>
                    <a:pt x="13" y="85"/>
                  </a:cubicBezTo>
                  <a:cubicBezTo>
                    <a:pt x="15" y="83"/>
                    <a:pt x="17" y="81"/>
                    <a:pt x="20" y="79"/>
                  </a:cubicBezTo>
                  <a:cubicBezTo>
                    <a:pt x="51" y="56"/>
                    <a:pt x="82" y="33"/>
                    <a:pt x="113" y="12"/>
                  </a:cubicBezTo>
                  <a:cubicBezTo>
                    <a:pt x="131" y="0"/>
                    <a:pt x="143" y="3"/>
                    <a:pt x="153" y="22"/>
                  </a:cubicBezTo>
                  <a:cubicBezTo>
                    <a:pt x="178" y="71"/>
                    <a:pt x="203" y="121"/>
                    <a:pt x="194" y="179"/>
                  </a:cubicBezTo>
                  <a:cubicBezTo>
                    <a:pt x="191" y="195"/>
                    <a:pt x="193" y="211"/>
                    <a:pt x="191" y="227"/>
                  </a:cubicBezTo>
                  <a:cubicBezTo>
                    <a:pt x="191" y="232"/>
                    <a:pt x="186" y="237"/>
                    <a:pt x="183" y="24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1" name="Freeform 76">
              <a:extLst>
                <a:ext uri="{FF2B5EF4-FFF2-40B4-BE49-F238E27FC236}">
                  <a16:creationId xmlns:a16="http://schemas.microsoft.com/office/drawing/2014/main" id="{11720A28-F616-81A8-4A7C-9B20A9212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5125" y="1611313"/>
              <a:ext cx="182563" cy="114300"/>
            </a:xfrm>
            <a:custGeom>
              <a:avLst/>
              <a:gdLst>
                <a:gd name="T0" fmla="*/ 383 w 383"/>
                <a:gd name="T1" fmla="*/ 175 h 239"/>
                <a:gd name="T2" fmla="*/ 383 w 383"/>
                <a:gd name="T3" fmla="*/ 175 h 239"/>
                <a:gd name="T4" fmla="*/ 354 w 383"/>
                <a:gd name="T5" fmla="*/ 193 h 239"/>
                <a:gd name="T6" fmla="*/ 277 w 383"/>
                <a:gd name="T7" fmla="*/ 231 h 239"/>
                <a:gd name="T8" fmla="*/ 231 w 383"/>
                <a:gd name="T9" fmla="*/ 220 h 239"/>
                <a:gd name="T10" fmla="*/ 28 w 383"/>
                <a:gd name="T11" fmla="*/ 36 h 239"/>
                <a:gd name="T12" fmla="*/ 0 w 383"/>
                <a:gd name="T13" fmla="*/ 8 h 239"/>
                <a:gd name="T14" fmla="*/ 40 w 383"/>
                <a:gd name="T15" fmla="*/ 10 h 239"/>
                <a:gd name="T16" fmla="*/ 345 w 383"/>
                <a:gd name="T17" fmla="*/ 151 h 239"/>
                <a:gd name="T18" fmla="*/ 383 w 383"/>
                <a:gd name="T19" fmla="*/ 17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3" h="239">
                  <a:moveTo>
                    <a:pt x="383" y="175"/>
                  </a:moveTo>
                  <a:lnTo>
                    <a:pt x="383" y="175"/>
                  </a:lnTo>
                  <a:cubicBezTo>
                    <a:pt x="371" y="183"/>
                    <a:pt x="363" y="188"/>
                    <a:pt x="354" y="193"/>
                  </a:cubicBezTo>
                  <a:cubicBezTo>
                    <a:pt x="329" y="206"/>
                    <a:pt x="303" y="219"/>
                    <a:pt x="277" y="231"/>
                  </a:cubicBezTo>
                  <a:cubicBezTo>
                    <a:pt x="260" y="239"/>
                    <a:pt x="244" y="235"/>
                    <a:pt x="231" y="220"/>
                  </a:cubicBezTo>
                  <a:cubicBezTo>
                    <a:pt x="171" y="151"/>
                    <a:pt x="100" y="93"/>
                    <a:pt x="28" y="36"/>
                  </a:cubicBezTo>
                  <a:cubicBezTo>
                    <a:pt x="19" y="28"/>
                    <a:pt x="11" y="19"/>
                    <a:pt x="0" y="8"/>
                  </a:cubicBezTo>
                  <a:cubicBezTo>
                    <a:pt x="17" y="0"/>
                    <a:pt x="29" y="5"/>
                    <a:pt x="40" y="10"/>
                  </a:cubicBezTo>
                  <a:cubicBezTo>
                    <a:pt x="142" y="57"/>
                    <a:pt x="243" y="104"/>
                    <a:pt x="345" y="151"/>
                  </a:cubicBezTo>
                  <a:cubicBezTo>
                    <a:pt x="355" y="156"/>
                    <a:pt x="364" y="163"/>
                    <a:pt x="383" y="17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2" name="Freeform 77">
              <a:extLst>
                <a:ext uri="{FF2B5EF4-FFF2-40B4-BE49-F238E27FC236}">
                  <a16:creationId xmlns:a16="http://schemas.microsoft.com/office/drawing/2014/main" id="{9014D8E1-7BAC-178D-CBDD-0CEA1298F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8913" y="1704976"/>
              <a:ext cx="57150" cy="192088"/>
            </a:xfrm>
            <a:custGeom>
              <a:avLst/>
              <a:gdLst>
                <a:gd name="T0" fmla="*/ 9 w 117"/>
                <a:gd name="T1" fmla="*/ 400 h 400"/>
                <a:gd name="T2" fmla="*/ 9 w 117"/>
                <a:gd name="T3" fmla="*/ 400 h 400"/>
                <a:gd name="T4" fmla="*/ 0 w 117"/>
                <a:gd name="T5" fmla="*/ 368 h 400"/>
                <a:gd name="T6" fmla="*/ 9 w 117"/>
                <a:gd name="T7" fmla="*/ 184 h 400"/>
                <a:gd name="T8" fmla="*/ 13 w 117"/>
                <a:gd name="T9" fmla="*/ 94 h 400"/>
                <a:gd name="T10" fmla="*/ 18 w 117"/>
                <a:gd name="T11" fmla="*/ 25 h 400"/>
                <a:gd name="T12" fmla="*/ 28 w 117"/>
                <a:gd name="T13" fmla="*/ 0 h 400"/>
                <a:gd name="T14" fmla="*/ 43 w 117"/>
                <a:gd name="T15" fmla="*/ 40 h 400"/>
                <a:gd name="T16" fmla="*/ 112 w 117"/>
                <a:gd name="T17" fmla="*/ 305 h 400"/>
                <a:gd name="T18" fmla="*/ 107 w 117"/>
                <a:gd name="T19" fmla="*/ 341 h 400"/>
                <a:gd name="T20" fmla="*/ 9 w 117"/>
                <a:gd name="T21" fmla="*/ 40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" h="400">
                  <a:moveTo>
                    <a:pt x="9" y="400"/>
                  </a:moveTo>
                  <a:lnTo>
                    <a:pt x="9" y="400"/>
                  </a:lnTo>
                  <a:cubicBezTo>
                    <a:pt x="6" y="389"/>
                    <a:pt x="0" y="379"/>
                    <a:pt x="0" y="368"/>
                  </a:cubicBezTo>
                  <a:cubicBezTo>
                    <a:pt x="2" y="307"/>
                    <a:pt x="6" y="245"/>
                    <a:pt x="9" y="184"/>
                  </a:cubicBezTo>
                  <a:cubicBezTo>
                    <a:pt x="10" y="154"/>
                    <a:pt x="11" y="124"/>
                    <a:pt x="13" y="94"/>
                  </a:cubicBezTo>
                  <a:cubicBezTo>
                    <a:pt x="14" y="71"/>
                    <a:pt x="16" y="48"/>
                    <a:pt x="18" y="25"/>
                  </a:cubicBezTo>
                  <a:cubicBezTo>
                    <a:pt x="18" y="19"/>
                    <a:pt x="22" y="13"/>
                    <a:pt x="28" y="0"/>
                  </a:cubicBezTo>
                  <a:cubicBezTo>
                    <a:pt x="35" y="18"/>
                    <a:pt x="41" y="28"/>
                    <a:pt x="43" y="40"/>
                  </a:cubicBezTo>
                  <a:cubicBezTo>
                    <a:pt x="62" y="129"/>
                    <a:pt x="80" y="219"/>
                    <a:pt x="112" y="305"/>
                  </a:cubicBezTo>
                  <a:cubicBezTo>
                    <a:pt x="117" y="318"/>
                    <a:pt x="117" y="330"/>
                    <a:pt x="107" y="341"/>
                  </a:cubicBezTo>
                  <a:cubicBezTo>
                    <a:pt x="96" y="354"/>
                    <a:pt x="35" y="392"/>
                    <a:pt x="9" y="4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3" name="Freeform 78">
              <a:extLst>
                <a:ext uri="{FF2B5EF4-FFF2-40B4-BE49-F238E27FC236}">
                  <a16:creationId xmlns:a16="http://schemas.microsoft.com/office/drawing/2014/main" id="{887D4492-2A8E-11CE-1789-1764F7EB8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9713" y="1670051"/>
              <a:ext cx="60325" cy="158750"/>
            </a:xfrm>
            <a:custGeom>
              <a:avLst/>
              <a:gdLst>
                <a:gd name="T0" fmla="*/ 85 w 125"/>
                <a:gd name="T1" fmla="*/ 334 h 334"/>
                <a:gd name="T2" fmla="*/ 85 w 125"/>
                <a:gd name="T3" fmla="*/ 334 h 334"/>
                <a:gd name="T4" fmla="*/ 56 w 125"/>
                <a:gd name="T5" fmla="*/ 263 h 334"/>
                <a:gd name="T6" fmla="*/ 5 w 125"/>
                <a:gd name="T7" fmla="*/ 33 h 334"/>
                <a:gd name="T8" fmla="*/ 32 w 125"/>
                <a:gd name="T9" fmla="*/ 8 h 334"/>
                <a:gd name="T10" fmla="*/ 97 w 125"/>
                <a:gd name="T11" fmla="*/ 34 h 334"/>
                <a:gd name="T12" fmla="*/ 123 w 125"/>
                <a:gd name="T13" fmla="*/ 80 h 334"/>
                <a:gd name="T14" fmla="*/ 101 w 125"/>
                <a:gd name="T15" fmla="*/ 276 h 334"/>
                <a:gd name="T16" fmla="*/ 97 w 125"/>
                <a:gd name="T17" fmla="*/ 311 h 334"/>
                <a:gd name="T18" fmla="*/ 85 w 125"/>
                <a:gd name="T1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334">
                  <a:moveTo>
                    <a:pt x="85" y="334"/>
                  </a:moveTo>
                  <a:lnTo>
                    <a:pt x="85" y="334"/>
                  </a:lnTo>
                  <a:cubicBezTo>
                    <a:pt x="67" y="310"/>
                    <a:pt x="61" y="286"/>
                    <a:pt x="56" y="263"/>
                  </a:cubicBezTo>
                  <a:cubicBezTo>
                    <a:pt x="37" y="186"/>
                    <a:pt x="21" y="109"/>
                    <a:pt x="5" y="33"/>
                  </a:cubicBezTo>
                  <a:cubicBezTo>
                    <a:pt x="0" y="8"/>
                    <a:pt x="9" y="0"/>
                    <a:pt x="32" y="8"/>
                  </a:cubicBezTo>
                  <a:cubicBezTo>
                    <a:pt x="54" y="16"/>
                    <a:pt x="76" y="26"/>
                    <a:pt x="97" y="34"/>
                  </a:cubicBezTo>
                  <a:cubicBezTo>
                    <a:pt x="119" y="43"/>
                    <a:pt x="125" y="59"/>
                    <a:pt x="123" y="80"/>
                  </a:cubicBezTo>
                  <a:cubicBezTo>
                    <a:pt x="115" y="145"/>
                    <a:pt x="108" y="211"/>
                    <a:pt x="101" y="276"/>
                  </a:cubicBezTo>
                  <a:cubicBezTo>
                    <a:pt x="100" y="288"/>
                    <a:pt x="100" y="300"/>
                    <a:pt x="97" y="311"/>
                  </a:cubicBezTo>
                  <a:cubicBezTo>
                    <a:pt x="96" y="318"/>
                    <a:pt x="91" y="325"/>
                    <a:pt x="85" y="33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4" name="Freeform 79">
              <a:extLst>
                <a:ext uri="{FF2B5EF4-FFF2-40B4-BE49-F238E27FC236}">
                  <a16:creationId xmlns:a16="http://schemas.microsoft.com/office/drawing/2014/main" id="{05EF0BEF-3805-CD64-9B16-9F21B65CB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7488" y="1562101"/>
              <a:ext cx="92075" cy="103188"/>
            </a:xfrm>
            <a:custGeom>
              <a:avLst/>
              <a:gdLst>
                <a:gd name="T0" fmla="*/ 190 w 193"/>
                <a:gd name="T1" fmla="*/ 157 h 215"/>
                <a:gd name="T2" fmla="*/ 190 w 193"/>
                <a:gd name="T3" fmla="*/ 157 h 215"/>
                <a:gd name="T4" fmla="*/ 189 w 193"/>
                <a:gd name="T5" fmla="*/ 167 h 215"/>
                <a:gd name="T6" fmla="*/ 132 w 193"/>
                <a:gd name="T7" fmla="*/ 200 h 215"/>
                <a:gd name="T8" fmla="*/ 66 w 193"/>
                <a:gd name="T9" fmla="*/ 176 h 215"/>
                <a:gd name="T10" fmla="*/ 23 w 193"/>
                <a:gd name="T11" fmla="*/ 129 h 215"/>
                <a:gd name="T12" fmla="*/ 4 w 193"/>
                <a:gd name="T13" fmla="*/ 49 h 215"/>
                <a:gd name="T14" fmla="*/ 17 w 193"/>
                <a:gd name="T15" fmla="*/ 10 h 215"/>
                <a:gd name="T16" fmla="*/ 54 w 193"/>
                <a:gd name="T17" fmla="*/ 17 h 215"/>
                <a:gd name="T18" fmla="*/ 170 w 193"/>
                <a:gd name="T19" fmla="*/ 113 h 215"/>
                <a:gd name="T20" fmla="*/ 190 w 193"/>
                <a:gd name="T21" fmla="*/ 157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3" h="215">
                  <a:moveTo>
                    <a:pt x="190" y="157"/>
                  </a:moveTo>
                  <a:lnTo>
                    <a:pt x="190" y="157"/>
                  </a:lnTo>
                  <a:cubicBezTo>
                    <a:pt x="190" y="160"/>
                    <a:pt x="189" y="163"/>
                    <a:pt x="189" y="167"/>
                  </a:cubicBezTo>
                  <a:cubicBezTo>
                    <a:pt x="183" y="209"/>
                    <a:pt x="173" y="215"/>
                    <a:pt x="132" y="200"/>
                  </a:cubicBezTo>
                  <a:cubicBezTo>
                    <a:pt x="110" y="192"/>
                    <a:pt x="88" y="183"/>
                    <a:pt x="66" y="176"/>
                  </a:cubicBezTo>
                  <a:cubicBezTo>
                    <a:pt x="42" y="169"/>
                    <a:pt x="28" y="154"/>
                    <a:pt x="23" y="129"/>
                  </a:cubicBezTo>
                  <a:cubicBezTo>
                    <a:pt x="18" y="102"/>
                    <a:pt x="11" y="76"/>
                    <a:pt x="4" y="49"/>
                  </a:cubicBezTo>
                  <a:cubicBezTo>
                    <a:pt x="0" y="33"/>
                    <a:pt x="3" y="19"/>
                    <a:pt x="17" y="10"/>
                  </a:cubicBezTo>
                  <a:cubicBezTo>
                    <a:pt x="32" y="0"/>
                    <a:pt x="43" y="8"/>
                    <a:pt x="54" y="17"/>
                  </a:cubicBezTo>
                  <a:cubicBezTo>
                    <a:pt x="93" y="49"/>
                    <a:pt x="131" y="81"/>
                    <a:pt x="170" y="113"/>
                  </a:cubicBezTo>
                  <a:cubicBezTo>
                    <a:pt x="184" y="125"/>
                    <a:pt x="193" y="138"/>
                    <a:pt x="190" y="15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5" name="Freeform 80">
              <a:extLst>
                <a:ext uri="{FF2B5EF4-FFF2-40B4-BE49-F238E27FC236}">
                  <a16:creationId xmlns:a16="http://schemas.microsoft.com/office/drawing/2014/main" id="{C9A5D856-8FC1-9551-156E-E9B4DA23C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125" y="2071688"/>
              <a:ext cx="46038" cy="139700"/>
            </a:xfrm>
            <a:custGeom>
              <a:avLst/>
              <a:gdLst>
                <a:gd name="T0" fmla="*/ 37 w 97"/>
                <a:gd name="T1" fmla="*/ 0 h 292"/>
                <a:gd name="T2" fmla="*/ 37 w 97"/>
                <a:gd name="T3" fmla="*/ 0 h 292"/>
                <a:gd name="T4" fmla="*/ 52 w 97"/>
                <a:gd name="T5" fmla="*/ 25 h 292"/>
                <a:gd name="T6" fmla="*/ 96 w 97"/>
                <a:gd name="T7" fmla="*/ 256 h 292"/>
                <a:gd name="T8" fmla="*/ 60 w 97"/>
                <a:gd name="T9" fmla="*/ 283 h 292"/>
                <a:gd name="T10" fmla="*/ 48 w 97"/>
                <a:gd name="T11" fmla="*/ 278 h 292"/>
                <a:gd name="T12" fmla="*/ 4 w 97"/>
                <a:gd name="T13" fmla="*/ 206 h 292"/>
                <a:gd name="T14" fmla="*/ 19 w 97"/>
                <a:gd name="T15" fmla="*/ 32 h 292"/>
                <a:gd name="T16" fmla="*/ 29 w 97"/>
                <a:gd name="T17" fmla="*/ 1 h 292"/>
                <a:gd name="T18" fmla="*/ 37 w 97"/>
                <a:gd name="T19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292">
                  <a:moveTo>
                    <a:pt x="37" y="0"/>
                  </a:moveTo>
                  <a:lnTo>
                    <a:pt x="37" y="0"/>
                  </a:lnTo>
                  <a:cubicBezTo>
                    <a:pt x="42" y="9"/>
                    <a:pt x="49" y="16"/>
                    <a:pt x="52" y="25"/>
                  </a:cubicBezTo>
                  <a:cubicBezTo>
                    <a:pt x="78" y="100"/>
                    <a:pt x="93" y="177"/>
                    <a:pt x="96" y="256"/>
                  </a:cubicBezTo>
                  <a:cubicBezTo>
                    <a:pt x="97" y="287"/>
                    <a:pt x="89" y="292"/>
                    <a:pt x="60" y="283"/>
                  </a:cubicBezTo>
                  <a:cubicBezTo>
                    <a:pt x="56" y="282"/>
                    <a:pt x="52" y="280"/>
                    <a:pt x="48" y="278"/>
                  </a:cubicBezTo>
                  <a:cubicBezTo>
                    <a:pt x="0" y="259"/>
                    <a:pt x="0" y="259"/>
                    <a:pt x="4" y="206"/>
                  </a:cubicBezTo>
                  <a:cubicBezTo>
                    <a:pt x="8" y="148"/>
                    <a:pt x="13" y="90"/>
                    <a:pt x="19" y="32"/>
                  </a:cubicBezTo>
                  <a:cubicBezTo>
                    <a:pt x="20" y="22"/>
                    <a:pt x="26" y="12"/>
                    <a:pt x="29" y="1"/>
                  </a:cubicBezTo>
                  <a:cubicBezTo>
                    <a:pt x="32" y="1"/>
                    <a:pt x="34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6" name="Freeform 81">
              <a:extLst>
                <a:ext uri="{FF2B5EF4-FFF2-40B4-BE49-F238E27FC236}">
                  <a16:creationId xmlns:a16="http://schemas.microsoft.com/office/drawing/2014/main" id="{6EC92771-CC83-357F-B7EA-2CC17820CB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6888" y="2171701"/>
              <a:ext cx="96838" cy="71438"/>
            </a:xfrm>
            <a:custGeom>
              <a:avLst/>
              <a:gdLst>
                <a:gd name="T0" fmla="*/ 4 w 204"/>
                <a:gd name="T1" fmla="*/ 0 h 149"/>
                <a:gd name="T2" fmla="*/ 4 w 204"/>
                <a:gd name="T3" fmla="*/ 0 h 149"/>
                <a:gd name="T4" fmla="*/ 34 w 204"/>
                <a:gd name="T5" fmla="*/ 7 h 149"/>
                <a:gd name="T6" fmla="*/ 169 w 204"/>
                <a:gd name="T7" fmla="*/ 71 h 149"/>
                <a:gd name="T8" fmla="*/ 194 w 204"/>
                <a:gd name="T9" fmla="*/ 128 h 149"/>
                <a:gd name="T10" fmla="*/ 161 w 204"/>
                <a:gd name="T11" fmla="*/ 141 h 149"/>
                <a:gd name="T12" fmla="*/ 147 w 204"/>
                <a:gd name="T13" fmla="*/ 133 h 149"/>
                <a:gd name="T14" fmla="*/ 18 w 204"/>
                <a:gd name="T15" fmla="*/ 30 h 149"/>
                <a:gd name="T16" fmla="*/ 0 w 204"/>
                <a:gd name="T17" fmla="*/ 9 h 149"/>
                <a:gd name="T18" fmla="*/ 4 w 204"/>
                <a:gd name="T19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4" h="149">
                  <a:moveTo>
                    <a:pt x="4" y="0"/>
                  </a:moveTo>
                  <a:lnTo>
                    <a:pt x="4" y="0"/>
                  </a:lnTo>
                  <a:cubicBezTo>
                    <a:pt x="14" y="3"/>
                    <a:pt x="25" y="3"/>
                    <a:pt x="34" y="7"/>
                  </a:cubicBezTo>
                  <a:cubicBezTo>
                    <a:pt x="79" y="28"/>
                    <a:pt x="125" y="49"/>
                    <a:pt x="169" y="71"/>
                  </a:cubicBezTo>
                  <a:cubicBezTo>
                    <a:pt x="195" y="83"/>
                    <a:pt x="204" y="107"/>
                    <a:pt x="194" y="128"/>
                  </a:cubicBezTo>
                  <a:cubicBezTo>
                    <a:pt x="187" y="145"/>
                    <a:pt x="177" y="149"/>
                    <a:pt x="161" y="141"/>
                  </a:cubicBezTo>
                  <a:cubicBezTo>
                    <a:pt x="156" y="139"/>
                    <a:pt x="152" y="136"/>
                    <a:pt x="147" y="133"/>
                  </a:cubicBezTo>
                  <a:cubicBezTo>
                    <a:pt x="104" y="98"/>
                    <a:pt x="61" y="64"/>
                    <a:pt x="18" y="30"/>
                  </a:cubicBezTo>
                  <a:cubicBezTo>
                    <a:pt x="11" y="24"/>
                    <a:pt x="6" y="16"/>
                    <a:pt x="0" y="9"/>
                  </a:cubicBezTo>
                  <a:cubicBezTo>
                    <a:pt x="2" y="6"/>
                    <a:pt x="3" y="3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7" name="Freeform 82">
              <a:extLst>
                <a:ext uri="{FF2B5EF4-FFF2-40B4-BE49-F238E27FC236}">
                  <a16:creationId xmlns:a16="http://schemas.microsoft.com/office/drawing/2014/main" id="{50B2BC90-3964-EF6C-7879-58C5E3805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2263" y="1647826"/>
              <a:ext cx="79375" cy="57150"/>
            </a:xfrm>
            <a:custGeom>
              <a:avLst/>
              <a:gdLst>
                <a:gd name="T0" fmla="*/ 31 w 167"/>
                <a:gd name="T1" fmla="*/ 0 h 119"/>
                <a:gd name="T2" fmla="*/ 31 w 167"/>
                <a:gd name="T3" fmla="*/ 0 h 119"/>
                <a:gd name="T4" fmla="*/ 167 w 167"/>
                <a:gd name="T5" fmla="*/ 117 h 119"/>
                <a:gd name="T6" fmla="*/ 140 w 167"/>
                <a:gd name="T7" fmla="*/ 116 h 119"/>
                <a:gd name="T8" fmla="*/ 35 w 167"/>
                <a:gd name="T9" fmla="*/ 70 h 119"/>
                <a:gd name="T10" fmla="*/ 31 w 167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119">
                  <a:moveTo>
                    <a:pt x="31" y="0"/>
                  </a:moveTo>
                  <a:lnTo>
                    <a:pt x="31" y="0"/>
                  </a:lnTo>
                  <a:cubicBezTo>
                    <a:pt x="77" y="36"/>
                    <a:pt x="124" y="68"/>
                    <a:pt x="167" y="117"/>
                  </a:cubicBezTo>
                  <a:cubicBezTo>
                    <a:pt x="153" y="117"/>
                    <a:pt x="146" y="119"/>
                    <a:pt x="140" y="116"/>
                  </a:cubicBezTo>
                  <a:cubicBezTo>
                    <a:pt x="105" y="102"/>
                    <a:pt x="70" y="87"/>
                    <a:pt x="35" y="70"/>
                  </a:cubicBezTo>
                  <a:cubicBezTo>
                    <a:pt x="2" y="54"/>
                    <a:pt x="0" y="29"/>
                    <a:pt x="3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8" name="Freeform 83">
              <a:extLst>
                <a:ext uri="{FF2B5EF4-FFF2-40B4-BE49-F238E27FC236}">
                  <a16:creationId xmlns:a16="http://schemas.microsoft.com/office/drawing/2014/main" id="{CB849D02-05C4-F39A-B732-020CF0B0E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188" y="2222501"/>
              <a:ext cx="49213" cy="44450"/>
            </a:xfrm>
            <a:custGeom>
              <a:avLst/>
              <a:gdLst>
                <a:gd name="T0" fmla="*/ 0 w 103"/>
                <a:gd name="T1" fmla="*/ 50 h 94"/>
                <a:gd name="T2" fmla="*/ 0 w 103"/>
                <a:gd name="T3" fmla="*/ 50 h 94"/>
                <a:gd name="T4" fmla="*/ 7 w 103"/>
                <a:gd name="T5" fmla="*/ 22 h 94"/>
                <a:gd name="T6" fmla="*/ 36 w 103"/>
                <a:gd name="T7" fmla="*/ 6 h 94"/>
                <a:gd name="T8" fmla="*/ 83 w 103"/>
                <a:gd name="T9" fmla="*/ 25 h 94"/>
                <a:gd name="T10" fmla="*/ 91 w 103"/>
                <a:gd name="T11" fmla="*/ 64 h 94"/>
                <a:gd name="T12" fmla="*/ 12 w 103"/>
                <a:gd name="T13" fmla="*/ 75 h 94"/>
                <a:gd name="T14" fmla="*/ 0 w 103"/>
                <a:gd name="T15" fmla="*/ 5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94">
                  <a:moveTo>
                    <a:pt x="0" y="50"/>
                  </a:moveTo>
                  <a:lnTo>
                    <a:pt x="0" y="50"/>
                  </a:lnTo>
                  <a:cubicBezTo>
                    <a:pt x="3" y="38"/>
                    <a:pt x="5" y="30"/>
                    <a:pt x="7" y="22"/>
                  </a:cubicBezTo>
                  <a:cubicBezTo>
                    <a:pt x="11" y="7"/>
                    <a:pt x="20" y="0"/>
                    <a:pt x="36" y="6"/>
                  </a:cubicBezTo>
                  <a:cubicBezTo>
                    <a:pt x="51" y="12"/>
                    <a:pt x="68" y="17"/>
                    <a:pt x="83" y="25"/>
                  </a:cubicBezTo>
                  <a:cubicBezTo>
                    <a:pt x="101" y="34"/>
                    <a:pt x="103" y="48"/>
                    <a:pt x="91" y="64"/>
                  </a:cubicBezTo>
                  <a:cubicBezTo>
                    <a:pt x="75" y="87"/>
                    <a:pt x="34" y="94"/>
                    <a:pt x="12" y="75"/>
                  </a:cubicBezTo>
                  <a:cubicBezTo>
                    <a:pt x="5" y="69"/>
                    <a:pt x="3" y="57"/>
                    <a:pt x="0" y="5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9" name="Freeform 84">
              <a:extLst>
                <a:ext uri="{FF2B5EF4-FFF2-40B4-BE49-F238E27FC236}">
                  <a16:creationId xmlns:a16="http://schemas.microsoft.com/office/drawing/2014/main" id="{D245548B-7A9F-7C83-6F56-1F9CF939D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5150" y="1835151"/>
              <a:ext cx="50800" cy="63500"/>
            </a:xfrm>
            <a:custGeom>
              <a:avLst/>
              <a:gdLst>
                <a:gd name="T0" fmla="*/ 82 w 105"/>
                <a:gd name="T1" fmla="*/ 133 h 133"/>
                <a:gd name="T2" fmla="*/ 82 w 105"/>
                <a:gd name="T3" fmla="*/ 133 h 133"/>
                <a:gd name="T4" fmla="*/ 0 w 105"/>
                <a:gd name="T5" fmla="*/ 0 h 133"/>
                <a:gd name="T6" fmla="*/ 89 w 105"/>
                <a:gd name="T7" fmla="*/ 48 h 133"/>
                <a:gd name="T8" fmla="*/ 82 w 105"/>
                <a:gd name="T9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33">
                  <a:moveTo>
                    <a:pt x="82" y="133"/>
                  </a:moveTo>
                  <a:lnTo>
                    <a:pt x="82" y="133"/>
                  </a:lnTo>
                  <a:cubicBezTo>
                    <a:pt x="55" y="89"/>
                    <a:pt x="30" y="48"/>
                    <a:pt x="0" y="0"/>
                  </a:cubicBezTo>
                  <a:cubicBezTo>
                    <a:pt x="41" y="7"/>
                    <a:pt x="71" y="19"/>
                    <a:pt x="89" y="48"/>
                  </a:cubicBezTo>
                  <a:cubicBezTo>
                    <a:pt x="105" y="73"/>
                    <a:pt x="103" y="102"/>
                    <a:pt x="82" y="1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30" name="Freeform 85">
              <a:extLst>
                <a:ext uri="{FF2B5EF4-FFF2-40B4-BE49-F238E27FC236}">
                  <a16:creationId xmlns:a16="http://schemas.microsoft.com/office/drawing/2014/main" id="{0A733170-3FE7-2681-A1F5-A83C72989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3213" y="1998663"/>
              <a:ext cx="34925" cy="42863"/>
            </a:xfrm>
            <a:custGeom>
              <a:avLst/>
              <a:gdLst>
                <a:gd name="T0" fmla="*/ 71 w 71"/>
                <a:gd name="T1" fmla="*/ 88 h 90"/>
                <a:gd name="T2" fmla="*/ 71 w 71"/>
                <a:gd name="T3" fmla="*/ 88 h 90"/>
                <a:gd name="T4" fmla="*/ 10 w 71"/>
                <a:gd name="T5" fmla="*/ 56 h 90"/>
                <a:gd name="T6" fmla="*/ 22 w 71"/>
                <a:gd name="T7" fmla="*/ 0 h 90"/>
                <a:gd name="T8" fmla="*/ 71 w 71"/>
                <a:gd name="T9" fmla="*/ 8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90">
                  <a:moveTo>
                    <a:pt x="71" y="88"/>
                  </a:moveTo>
                  <a:lnTo>
                    <a:pt x="71" y="88"/>
                  </a:lnTo>
                  <a:cubicBezTo>
                    <a:pt x="37" y="90"/>
                    <a:pt x="20" y="78"/>
                    <a:pt x="10" y="56"/>
                  </a:cubicBezTo>
                  <a:cubicBezTo>
                    <a:pt x="0" y="37"/>
                    <a:pt x="3" y="19"/>
                    <a:pt x="22" y="0"/>
                  </a:cubicBezTo>
                  <a:cubicBezTo>
                    <a:pt x="38" y="30"/>
                    <a:pt x="53" y="57"/>
                    <a:pt x="71" y="8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31" name="Freeform 50">
              <a:extLst>
                <a:ext uri="{FF2B5EF4-FFF2-40B4-BE49-F238E27FC236}">
                  <a16:creationId xmlns:a16="http://schemas.microsoft.com/office/drawing/2014/main" id="{33D4F889-2985-279F-F4F0-44B0DFBD65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5325" y="744538"/>
              <a:ext cx="5399088" cy="2014538"/>
            </a:xfrm>
            <a:custGeom>
              <a:avLst/>
              <a:gdLst>
                <a:gd name="T0" fmla="*/ 3008 w 11341"/>
                <a:gd name="T1" fmla="*/ 1741 h 4218"/>
                <a:gd name="T2" fmla="*/ 2318 w 11341"/>
                <a:gd name="T3" fmla="*/ 3681 h 4218"/>
                <a:gd name="T4" fmla="*/ 2318 w 11341"/>
                <a:gd name="T5" fmla="*/ 3681 h 4218"/>
                <a:gd name="T6" fmla="*/ 1286 w 11341"/>
                <a:gd name="T7" fmla="*/ 2165 h 4218"/>
                <a:gd name="T8" fmla="*/ 7985 w 11341"/>
                <a:gd name="T9" fmla="*/ 2967 h 4218"/>
                <a:gd name="T10" fmla="*/ 7924 w 11341"/>
                <a:gd name="T11" fmla="*/ 1945 h 4218"/>
                <a:gd name="T12" fmla="*/ 7985 w 11341"/>
                <a:gd name="T13" fmla="*/ 2967 h 4218"/>
                <a:gd name="T14" fmla="*/ 8921 w 11341"/>
                <a:gd name="T15" fmla="*/ 2754 h 4218"/>
                <a:gd name="T16" fmla="*/ 9492 w 11341"/>
                <a:gd name="T17" fmla="*/ 2753 h 4218"/>
                <a:gd name="T18" fmla="*/ 9251 w 11341"/>
                <a:gd name="T19" fmla="*/ 1965 h 4218"/>
                <a:gd name="T20" fmla="*/ 8752 w 11341"/>
                <a:gd name="T21" fmla="*/ 2981 h 4218"/>
                <a:gd name="T22" fmla="*/ 9899 w 11341"/>
                <a:gd name="T23" fmla="*/ 3038 h 4218"/>
                <a:gd name="T24" fmla="*/ 10687 w 11341"/>
                <a:gd name="T25" fmla="*/ 2786 h 4218"/>
                <a:gd name="T26" fmla="*/ 10573 w 11341"/>
                <a:gd name="T27" fmla="*/ 2410 h 4218"/>
                <a:gd name="T28" fmla="*/ 10269 w 11341"/>
                <a:gd name="T29" fmla="*/ 1953 h 4218"/>
                <a:gd name="T30" fmla="*/ 3787 w 11341"/>
                <a:gd name="T31" fmla="*/ 2580 h 4218"/>
                <a:gd name="T32" fmla="*/ 4216 w 11341"/>
                <a:gd name="T33" fmla="*/ 2553 h 4218"/>
                <a:gd name="T34" fmla="*/ 3842 w 11341"/>
                <a:gd name="T35" fmla="*/ 2356 h 4218"/>
                <a:gd name="T36" fmla="*/ 4240 w 11341"/>
                <a:gd name="T37" fmla="*/ 2088 h 4218"/>
                <a:gd name="T38" fmla="*/ 3689 w 11341"/>
                <a:gd name="T39" fmla="*/ 1859 h 4218"/>
                <a:gd name="T40" fmla="*/ 3526 w 11341"/>
                <a:gd name="T41" fmla="*/ 2940 h 4218"/>
                <a:gd name="T42" fmla="*/ 3736 w 11341"/>
                <a:gd name="T43" fmla="*/ 2995 h 4218"/>
                <a:gd name="T44" fmla="*/ 6111 w 11341"/>
                <a:gd name="T45" fmla="*/ 1857 h 4218"/>
                <a:gd name="T46" fmla="*/ 5633 w 11341"/>
                <a:gd name="T47" fmla="*/ 2217 h 4218"/>
                <a:gd name="T48" fmla="*/ 6206 w 11341"/>
                <a:gd name="T49" fmla="*/ 3024 h 4218"/>
                <a:gd name="T50" fmla="*/ 6472 w 11341"/>
                <a:gd name="T51" fmla="*/ 2001 h 4218"/>
                <a:gd name="T52" fmla="*/ 5049 w 11341"/>
                <a:gd name="T53" fmla="*/ 3014 h 4218"/>
                <a:gd name="T54" fmla="*/ 5399 w 11341"/>
                <a:gd name="T55" fmla="*/ 2135 h 4218"/>
                <a:gd name="T56" fmla="*/ 4462 w 11341"/>
                <a:gd name="T57" fmla="*/ 2234 h 4218"/>
                <a:gd name="T58" fmla="*/ 4948 w 11341"/>
                <a:gd name="T59" fmla="*/ 3025 h 4218"/>
                <a:gd name="T60" fmla="*/ 7282 w 11341"/>
                <a:gd name="T61" fmla="*/ 3015 h 4218"/>
                <a:gd name="T62" fmla="*/ 7139 w 11341"/>
                <a:gd name="T63" fmla="*/ 1884 h 4218"/>
                <a:gd name="T64" fmla="*/ 6796 w 11341"/>
                <a:gd name="T65" fmla="*/ 2964 h 4218"/>
                <a:gd name="T66" fmla="*/ 2407 w 11341"/>
                <a:gd name="T67" fmla="*/ 3472 h 4218"/>
                <a:gd name="T68" fmla="*/ 2787 w 11341"/>
                <a:gd name="T69" fmla="*/ 3184 h 4218"/>
                <a:gd name="T70" fmla="*/ 3166 w 11341"/>
                <a:gd name="T71" fmla="*/ 2849 h 4218"/>
                <a:gd name="T72" fmla="*/ 2946 w 11341"/>
                <a:gd name="T73" fmla="*/ 2420 h 4218"/>
                <a:gd name="T74" fmla="*/ 3150 w 11341"/>
                <a:gd name="T75" fmla="*/ 1826 h 4218"/>
                <a:gd name="T76" fmla="*/ 3170 w 11341"/>
                <a:gd name="T77" fmla="*/ 2092 h 4218"/>
                <a:gd name="T78" fmla="*/ 2566 w 11341"/>
                <a:gd name="T79" fmla="*/ 2020 h 4218"/>
                <a:gd name="T80" fmla="*/ 2880 w 11341"/>
                <a:gd name="T81" fmla="*/ 1874 h 4218"/>
                <a:gd name="T82" fmla="*/ 2531 w 11341"/>
                <a:gd name="T83" fmla="*/ 1924 h 4218"/>
                <a:gd name="T84" fmla="*/ 2322 w 11341"/>
                <a:gd name="T85" fmla="*/ 1352 h 4218"/>
                <a:gd name="T86" fmla="*/ 1954 w 11341"/>
                <a:gd name="T87" fmla="*/ 1506 h 4218"/>
                <a:gd name="T88" fmla="*/ 1433 w 11341"/>
                <a:gd name="T89" fmla="*/ 994 h 4218"/>
                <a:gd name="T90" fmla="*/ 880 w 11341"/>
                <a:gd name="T91" fmla="*/ 778 h 4218"/>
                <a:gd name="T92" fmla="*/ 1471 w 11341"/>
                <a:gd name="T93" fmla="*/ 1815 h 4218"/>
                <a:gd name="T94" fmla="*/ 1101 w 11341"/>
                <a:gd name="T95" fmla="*/ 2031 h 4218"/>
                <a:gd name="T96" fmla="*/ 1136 w 11341"/>
                <a:gd name="T97" fmla="*/ 1973 h 4218"/>
                <a:gd name="T98" fmla="*/ 1541 w 11341"/>
                <a:gd name="T99" fmla="*/ 1928 h 4218"/>
                <a:gd name="T100" fmla="*/ 1515 w 11341"/>
                <a:gd name="T101" fmla="*/ 2435 h 4218"/>
                <a:gd name="T102" fmla="*/ 1471 w 11341"/>
                <a:gd name="T103" fmla="*/ 2534 h 4218"/>
                <a:gd name="T104" fmla="*/ 1145 w 11341"/>
                <a:gd name="T105" fmla="*/ 3173 h 4218"/>
                <a:gd name="T106" fmla="*/ 1835 w 11341"/>
                <a:gd name="T107" fmla="*/ 3144 h 4218"/>
                <a:gd name="T108" fmla="*/ 2090 w 11341"/>
                <a:gd name="T109" fmla="*/ 3732 h 4218"/>
                <a:gd name="T110" fmla="*/ 2035 w 11341"/>
                <a:gd name="T111" fmla="*/ 3592 h 4218"/>
                <a:gd name="T112" fmla="*/ 1947 w 11341"/>
                <a:gd name="T113" fmla="*/ 3223 h 4218"/>
                <a:gd name="T114" fmla="*/ 2407 w 11341"/>
                <a:gd name="T115" fmla="*/ 3472 h 4218"/>
                <a:gd name="T116" fmla="*/ 11341 w 11341"/>
                <a:gd name="T117" fmla="*/ 4218 h 4218"/>
                <a:gd name="T118" fmla="*/ 0 w 11341"/>
                <a:gd name="T119" fmla="*/ 4218 h 4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341" h="4218">
                  <a:moveTo>
                    <a:pt x="3012" y="1928"/>
                  </a:moveTo>
                  <a:lnTo>
                    <a:pt x="3012" y="1928"/>
                  </a:lnTo>
                  <a:cubicBezTo>
                    <a:pt x="3061" y="1931"/>
                    <a:pt x="3107" y="1891"/>
                    <a:pt x="3108" y="1834"/>
                  </a:cubicBezTo>
                  <a:cubicBezTo>
                    <a:pt x="3109" y="1781"/>
                    <a:pt x="3064" y="1740"/>
                    <a:pt x="3008" y="1741"/>
                  </a:cubicBezTo>
                  <a:cubicBezTo>
                    <a:pt x="2955" y="1741"/>
                    <a:pt x="2910" y="1785"/>
                    <a:pt x="2914" y="1836"/>
                  </a:cubicBezTo>
                  <a:cubicBezTo>
                    <a:pt x="2918" y="1899"/>
                    <a:pt x="2965" y="1931"/>
                    <a:pt x="3012" y="1928"/>
                  </a:cubicBezTo>
                  <a:close/>
                  <a:moveTo>
                    <a:pt x="2318" y="3681"/>
                  </a:moveTo>
                  <a:lnTo>
                    <a:pt x="2318" y="3681"/>
                  </a:lnTo>
                  <a:cubicBezTo>
                    <a:pt x="2370" y="3682"/>
                    <a:pt x="2417" y="3641"/>
                    <a:pt x="2417" y="3589"/>
                  </a:cubicBezTo>
                  <a:cubicBezTo>
                    <a:pt x="2416" y="3539"/>
                    <a:pt x="2383" y="3492"/>
                    <a:pt x="2319" y="3491"/>
                  </a:cubicBezTo>
                  <a:cubicBezTo>
                    <a:pt x="2259" y="3491"/>
                    <a:pt x="2224" y="3536"/>
                    <a:pt x="2222" y="3585"/>
                  </a:cubicBezTo>
                  <a:cubicBezTo>
                    <a:pt x="2220" y="3637"/>
                    <a:pt x="2265" y="3680"/>
                    <a:pt x="2318" y="3681"/>
                  </a:cubicBezTo>
                  <a:close/>
                  <a:moveTo>
                    <a:pt x="1285" y="2355"/>
                  </a:moveTo>
                  <a:lnTo>
                    <a:pt x="1285" y="2355"/>
                  </a:lnTo>
                  <a:cubicBezTo>
                    <a:pt x="1338" y="2356"/>
                    <a:pt x="1381" y="2315"/>
                    <a:pt x="1383" y="2262"/>
                  </a:cubicBezTo>
                  <a:cubicBezTo>
                    <a:pt x="1384" y="2209"/>
                    <a:pt x="1340" y="2165"/>
                    <a:pt x="1286" y="2165"/>
                  </a:cubicBezTo>
                  <a:cubicBezTo>
                    <a:pt x="1233" y="2165"/>
                    <a:pt x="1190" y="2208"/>
                    <a:pt x="1190" y="2260"/>
                  </a:cubicBezTo>
                  <a:cubicBezTo>
                    <a:pt x="1189" y="2312"/>
                    <a:pt x="1232" y="2355"/>
                    <a:pt x="1285" y="2355"/>
                  </a:cubicBezTo>
                  <a:close/>
                  <a:moveTo>
                    <a:pt x="7985" y="2967"/>
                  </a:moveTo>
                  <a:lnTo>
                    <a:pt x="7985" y="2967"/>
                  </a:lnTo>
                  <a:cubicBezTo>
                    <a:pt x="7985" y="2937"/>
                    <a:pt x="7985" y="2912"/>
                    <a:pt x="7985" y="2887"/>
                  </a:cubicBezTo>
                  <a:cubicBezTo>
                    <a:pt x="7987" y="2586"/>
                    <a:pt x="7990" y="2285"/>
                    <a:pt x="7992" y="1985"/>
                  </a:cubicBezTo>
                  <a:cubicBezTo>
                    <a:pt x="7992" y="1933"/>
                    <a:pt x="7981" y="1925"/>
                    <a:pt x="7931" y="1938"/>
                  </a:cubicBezTo>
                  <a:cubicBezTo>
                    <a:pt x="7929" y="1938"/>
                    <a:pt x="7928" y="1941"/>
                    <a:pt x="7924" y="1945"/>
                  </a:cubicBezTo>
                  <a:cubicBezTo>
                    <a:pt x="7923" y="2301"/>
                    <a:pt x="7916" y="2660"/>
                    <a:pt x="7916" y="3018"/>
                  </a:cubicBezTo>
                  <a:cubicBezTo>
                    <a:pt x="7989" y="3031"/>
                    <a:pt x="8522" y="3033"/>
                    <a:pt x="8559" y="3021"/>
                  </a:cubicBezTo>
                  <a:lnTo>
                    <a:pt x="8559" y="2967"/>
                  </a:lnTo>
                  <a:lnTo>
                    <a:pt x="7985" y="2967"/>
                  </a:lnTo>
                  <a:close/>
                  <a:moveTo>
                    <a:pt x="8735" y="3028"/>
                  </a:moveTo>
                  <a:lnTo>
                    <a:pt x="8735" y="3028"/>
                  </a:lnTo>
                  <a:cubicBezTo>
                    <a:pt x="8796" y="3040"/>
                    <a:pt x="8801" y="3038"/>
                    <a:pt x="8823" y="2986"/>
                  </a:cubicBezTo>
                  <a:cubicBezTo>
                    <a:pt x="8855" y="2909"/>
                    <a:pt x="8888" y="2831"/>
                    <a:pt x="8921" y="2754"/>
                  </a:cubicBezTo>
                  <a:cubicBezTo>
                    <a:pt x="8925" y="2743"/>
                    <a:pt x="8931" y="2733"/>
                    <a:pt x="8935" y="2723"/>
                  </a:cubicBezTo>
                  <a:cubicBezTo>
                    <a:pt x="8942" y="2722"/>
                    <a:pt x="8948" y="2721"/>
                    <a:pt x="8953" y="2721"/>
                  </a:cubicBezTo>
                  <a:cubicBezTo>
                    <a:pt x="9120" y="2723"/>
                    <a:pt x="9288" y="2724"/>
                    <a:pt x="9455" y="2725"/>
                  </a:cubicBezTo>
                  <a:cubicBezTo>
                    <a:pt x="9477" y="2725"/>
                    <a:pt x="9485" y="2736"/>
                    <a:pt x="9492" y="2753"/>
                  </a:cubicBezTo>
                  <a:cubicBezTo>
                    <a:pt x="9525" y="2837"/>
                    <a:pt x="9560" y="2921"/>
                    <a:pt x="9594" y="3005"/>
                  </a:cubicBezTo>
                  <a:cubicBezTo>
                    <a:pt x="9610" y="3044"/>
                    <a:pt x="9633" y="3051"/>
                    <a:pt x="9674" y="3031"/>
                  </a:cubicBezTo>
                  <a:cubicBezTo>
                    <a:pt x="9669" y="3018"/>
                    <a:pt x="9665" y="3005"/>
                    <a:pt x="9660" y="2992"/>
                  </a:cubicBezTo>
                  <a:cubicBezTo>
                    <a:pt x="9522" y="2650"/>
                    <a:pt x="9371" y="2314"/>
                    <a:pt x="9251" y="1965"/>
                  </a:cubicBezTo>
                  <a:cubicBezTo>
                    <a:pt x="9249" y="1958"/>
                    <a:pt x="9245" y="1951"/>
                    <a:pt x="9240" y="1947"/>
                  </a:cubicBezTo>
                  <a:cubicBezTo>
                    <a:pt x="9214" y="1930"/>
                    <a:pt x="9180" y="1942"/>
                    <a:pt x="9171" y="1972"/>
                  </a:cubicBezTo>
                  <a:cubicBezTo>
                    <a:pt x="9141" y="2072"/>
                    <a:pt x="9101" y="2168"/>
                    <a:pt x="9060" y="2264"/>
                  </a:cubicBezTo>
                  <a:cubicBezTo>
                    <a:pt x="8957" y="2503"/>
                    <a:pt x="8855" y="2742"/>
                    <a:pt x="8752" y="2981"/>
                  </a:cubicBezTo>
                  <a:cubicBezTo>
                    <a:pt x="8746" y="2996"/>
                    <a:pt x="8741" y="3012"/>
                    <a:pt x="8735" y="3028"/>
                  </a:cubicBezTo>
                  <a:close/>
                  <a:moveTo>
                    <a:pt x="9908" y="1952"/>
                  </a:moveTo>
                  <a:lnTo>
                    <a:pt x="9908" y="1952"/>
                  </a:lnTo>
                  <a:cubicBezTo>
                    <a:pt x="9905" y="2316"/>
                    <a:pt x="9902" y="2676"/>
                    <a:pt x="9899" y="3038"/>
                  </a:cubicBezTo>
                  <a:cubicBezTo>
                    <a:pt x="9913" y="3039"/>
                    <a:pt x="9922" y="3041"/>
                    <a:pt x="9931" y="3041"/>
                  </a:cubicBezTo>
                  <a:cubicBezTo>
                    <a:pt x="10068" y="3043"/>
                    <a:pt x="10204" y="3045"/>
                    <a:pt x="10341" y="3045"/>
                  </a:cubicBezTo>
                  <a:cubicBezTo>
                    <a:pt x="10383" y="3045"/>
                    <a:pt x="10426" y="3040"/>
                    <a:pt x="10467" y="3033"/>
                  </a:cubicBezTo>
                  <a:cubicBezTo>
                    <a:pt x="10596" y="3009"/>
                    <a:pt x="10677" y="2916"/>
                    <a:pt x="10687" y="2786"/>
                  </a:cubicBezTo>
                  <a:cubicBezTo>
                    <a:pt x="10697" y="2658"/>
                    <a:pt x="10621" y="2543"/>
                    <a:pt x="10498" y="2499"/>
                  </a:cubicBezTo>
                  <a:cubicBezTo>
                    <a:pt x="10485" y="2494"/>
                    <a:pt x="10473" y="2488"/>
                    <a:pt x="10455" y="2481"/>
                  </a:cubicBezTo>
                  <a:cubicBezTo>
                    <a:pt x="10474" y="2471"/>
                    <a:pt x="10487" y="2466"/>
                    <a:pt x="10498" y="2459"/>
                  </a:cubicBezTo>
                  <a:cubicBezTo>
                    <a:pt x="10524" y="2444"/>
                    <a:pt x="10550" y="2429"/>
                    <a:pt x="10573" y="2410"/>
                  </a:cubicBezTo>
                  <a:cubicBezTo>
                    <a:pt x="10624" y="2366"/>
                    <a:pt x="10646" y="2306"/>
                    <a:pt x="10653" y="2241"/>
                  </a:cubicBezTo>
                  <a:cubicBezTo>
                    <a:pt x="10663" y="2148"/>
                    <a:pt x="10636" y="2068"/>
                    <a:pt x="10558" y="2011"/>
                  </a:cubicBezTo>
                  <a:cubicBezTo>
                    <a:pt x="10506" y="1974"/>
                    <a:pt x="10447" y="1956"/>
                    <a:pt x="10384" y="1954"/>
                  </a:cubicBezTo>
                  <a:cubicBezTo>
                    <a:pt x="10346" y="1953"/>
                    <a:pt x="10307" y="1953"/>
                    <a:pt x="10269" y="1953"/>
                  </a:cubicBezTo>
                  <a:cubicBezTo>
                    <a:pt x="10162" y="1951"/>
                    <a:pt x="10056" y="1949"/>
                    <a:pt x="9949" y="1948"/>
                  </a:cubicBezTo>
                  <a:cubicBezTo>
                    <a:pt x="9936" y="1948"/>
                    <a:pt x="9923" y="1951"/>
                    <a:pt x="9908" y="1952"/>
                  </a:cubicBezTo>
                  <a:close/>
                  <a:moveTo>
                    <a:pt x="3787" y="2580"/>
                  </a:moveTo>
                  <a:lnTo>
                    <a:pt x="3787" y="2580"/>
                  </a:lnTo>
                  <a:cubicBezTo>
                    <a:pt x="3805" y="2580"/>
                    <a:pt x="3816" y="2580"/>
                    <a:pt x="3828" y="2580"/>
                  </a:cubicBezTo>
                  <a:cubicBezTo>
                    <a:pt x="3920" y="2580"/>
                    <a:pt x="4011" y="2580"/>
                    <a:pt x="4103" y="2580"/>
                  </a:cubicBezTo>
                  <a:cubicBezTo>
                    <a:pt x="4131" y="2580"/>
                    <a:pt x="4159" y="2581"/>
                    <a:pt x="4186" y="2580"/>
                  </a:cubicBezTo>
                  <a:cubicBezTo>
                    <a:pt x="4210" y="2580"/>
                    <a:pt x="4215" y="2575"/>
                    <a:pt x="4216" y="2553"/>
                  </a:cubicBezTo>
                  <a:cubicBezTo>
                    <a:pt x="4216" y="2496"/>
                    <a:pt x="4216" y="2440"/>
                    <a:pt x="4216" y="2383"/>
                  </a:cubicBezTo>
                  <a:cubicBezTo>
                    <a:pt x="4216" y="2367"/>
                    <a:pt x="4208" y="2360"/>
                    <a:pt x="4193" y="2358"/>
                  </a:cubicBezTo>
                  <a:cubicBezTo>
                    <a:pt x="4185" y="2357"/>
                    <a:pt x="4176" y="2357"/>
                    <a:pt x="4168" y="2357"/>
                  </a:cubicBezTo>
                  <a:cubicBezTo>
                    <a:pt x="4059" y="2357"/>
                    <a:pt x="3950" y="2357"/>
                    <a:pt x="3842" y="2356"/>
                  </a:cubicBezTo>
                  <a:cubicBezTo>
                    <a:pt x="3826" y="2356"/>
                    <a:pt x="3810" y="2354"/>
                    <a:pt x="3790" y="2353"/>
                  </a:cubicBezTo>
                  <a:cubicBezTo>
                    <a:pt x="3789" y="2264"/>
                    <a:pt x="3786" y="2178"/>
                    <a:pt x="3798" y="2088"/>
                  </a:cubicBezTo>
                  <a:cubicBezTo>
                    <a:pt x="3812" y="2088"/>
                    <a:pt x="3825" y="2088"/>
                    <a:pt x="3837" y="2088"/>
                  </a:cubicBezTo>
                  <a:cubicBezTo>
                    <a:pt x="3972" y="2088"/>
                    <a:pt x="4106" y="2088"/>
                    <a:pt x="4240" y="2088"/>
                  </a:cubicBezTo>
                  <a:cubicBezTo>
                    <a:pt x="4283" y="2088"/>
                    <a:pt x="4283" y="2088"/>
                    <a:pt x="4295" y="2048"/>
                  </a:cubicBezTo>
                  <a:cubicBezTo>
                    <a:pt x="4308" y="2005"/>
                    <a:pt x="4320" y="1962"/>
                    <a:pt x="4332" y="1919"/>
                  </a:cubicBezTo>
                  <a:cubicBezTo>
                    <a:pt x="4347" y="1868"/>
                    <a:pt x="4344" y="1865"/>
                    <a:pt x="4291" y="1864"/>
                  </a:cubicBezTo>
                  <a:cubicBezTo>
                    <a:pt x="4090" y="1863"/>
                    <a:pt x="3890" y="1861"/>
                    <a:pt x="3689" y="1859"/>
                  </a:cubicBezTo>
                  <a:cubicBezTo>
                    <a:pt x="3649" y="1858"/>
                    <a:pt x="3608" y="1858"/>
                    <a:pt x="3568" y="1858"/>
                  </a:cubicBezTo>
                  <a:cubicBezTo>
                    <a:pt x="3543" y="1859"/>
                    <a:pt x="3535" y="1867"/>
                    <a:pt x="3534" y="1891"/>
                  </a:cubicBezTo>
                  <a:cubicBezTo>
                    <a:pt x="3534" y="1896"/>
                    <a:pt x="3534" y="1902"/>
                    <a:pt x="3534" y="1907"/>
                  </a:cubicBezTo>
                  <a:cubicBezTo>
                    <a:pt x="3531" y="2251"/>
                    <a:pt x="3529" y="2596"/>
                    <a:pt x="3526" y="2940"/>
                  </a:cubicBezTo>
                  <a:cubicBezTo>
                    <a:pt x="3526" y="2949"/>
                    <a:pt x="3526" y="2957"/>
                    <a:pt x="3527" y="2966"/>
                  </a:cubicBezTo>
                  <a:cubicBezTo>
                    <a:pt x="3529" y="2986"/>
                    <a:pt x="3534" y="2992"/>
                    <a:pt x="3554" y="2994"/>
                  </a:cubicBezTo>
                  <a:cubicBezTo>
                    <a:pt x="3561" y="2995"/>
                    <a:pt x="3569" y="2994"/>
                    <a:pt x="3576" y="2994"/>
                  </a:cubicBezTo>
                  <a:cubicBezTo>
                    <a:pt x="3630" y="2995"/>
                    <a:pt x="3683" y="2995"/>
                    <a:pt x="3736" y="2995"/>
                  </a:cubicBezTo>
                  <a:cubicBezTo>
                    <a:pt x="3781" y="2995"/>
                    <a:pt x="3783" y="2993"/>
                    <a:pt x="3784" y="2948"/>
                  </a:cubicBezTo>
                  <a:cubicBezTo>
                    <a:pt x="3785" y="2838"/>
                    <a:pt x="3786" y="2729"/>
                    <a:pt x="3787" y="2619"/>
                  </a:cubicBezTo>
                  <a:cubicBezTo>
                    <a:pt x="3787" y="2607"/>
                    <a:pt x="3787" y="2596"/>
                    <a:pt x="3787" y="2580"/>
                  </a:cubicBezTo>
                  <a:close/>
                  <a:moveTo>
                    <a:pt x="6111" y="1857"/>
                  </a:moveTo>
                  <a:lnTo>
                    <a:pt x="6111" y="1857"/>
                  </a:lnTo>
                  <a:cubicBezTo>
                    <a:pt x="6093" y="1859"/>
                    <a:pt x="6068" y="1860"/>
                    <a:pt x="6044" y="1863"/>
                  </a:cubicBezTo>
                  <a:cubicBezTo>
                    <a:pt x="5944" y="1875"/>
                    <a:pt x="5854" y="1908"/>
                    <a:pt x="5778" y="1977"/>
                  </a:cubicBezTo>
                  <a:cubicBezTo>
                    <a:pt x="5706" y="2042"/>
                    <a:pt x="5660" y="2124"/>
                    <a:pt x="5633" y="2217"/>
                  </a:cubicBezTo>
                  <a:cubicBezTo>
                    <a:pt x="5607" y="2309"/>
                    <a:pt x="5600" y="2403"/>
                    <a:pt x="5605" y="2498"/>
                  </a:cubicBezTo>
                  <a:cubicBezTo>
                    <a:pt x="5608" y="2572"/>
                    <a:pt x="5620" y="2644"/>
                    <a:pt x="5646" y="2713"/>
                  </a:cubicBezTo>
                  <a:cubicBezTo>
                    <a:pt x="5696" y="2850"/>
                    <a:pt x="5784" y="2950"/>
                    <a:pt x="5923" y="3000"/>
                  </a:cubicBezTo>
                  <a:cubicBezTo>
                    <a:pt x="6015" y="3033"/>
                    <a:pt x="6109" y="3039"/>
                    <a:pt x="6206" y="3024"/>
                  </a:cubicBezTo>
                  <a:cubicBezTo>
                    <a:pt x="6286" y="3011"/>
                    <a:pt x="6360" y="2982"/>
                    <a:pt x="6424" y="2931"/>
                  </a:cubicBezTo>
                  <a:cubicBezTo>
                    <a:pt x="6498" y="2871"/>
                    <a:pt x="6548" y="2794"/>
                    <a:pt x="6578" y="2704"/>
                  </a:cubicBezTo>
                  <a:cubicBezTo>
                    <a:pt x="6629" y="2556"/>
                    <a:pt x="6632" y="2404"/>
                    <a:pt x="6599" y="2251"/>
                  </a:cubicBezTo>
                  <a:cubicBezTo>
                    <a:pt x="6579" y="2157"/>
                    <a:pt x="6539" y="2072"/>
                    <a:pt x="6472" y="2001"/>
                  </a:cubicBezTo>
                  <a:cubicBezTo>
                    <a:pt x="6375" y="1900"/>
                    <a:pt x="6252" y="1863"/>
                    <a:pt x="6111" y="1857"/>
                  </a:cubicBezTo>
                  <a:close/>
                  <a:moveTo>
                    <a:pt x="4948" y="3025"/>
                  </a:moveTo>
                  <a:lnTo>
                    <a:pt x="4948" y="3025"/>
                  </a:lnTo>
                  <a:cubicBezTo>
                    <a:pt x="4981" y="3021"/>
                    <a:pt x="5015" y="3019"/>
                    <a:pt x="5049" y="3014"/>
                  </a:cubicBezTo>
                  <a:cubicBezTo>
                    <a:pt x="5144" y="2998"/>
                    <a:pt x="5227" y="2958"/>
                    <a:pt x="5295" y="2889"/>
                  </a:cubicBezTo>
                  <a:cubicBezTo>
                    <a:pt x="5360" y="2823"/>
                    <a:pt x="5401" y="2745"/>
                    <a:pt x="5426" y="2658"/>
                  </a:cubicBezTo>
                  <a:cubicBezTo>
                    <a:pt x="5454" y="2561"/>
                    <a:pt x="5459" y="2461"/>
                    <a:pt x="5452" y="2361"/>
                  </a:cubicBezTo>
                  <a:cubicBezTo>
                    <a:pt x="5446" y="2283"/>
                    <a:pt x="5431" y="2207"/>
                    <a:pt x="5399" y="2135"/>
                  </a:cubicBezTo>
                  <a:cubicBezTo>
                    <a:pt x="5358" y="2039"/>
                    <a:pt x="5296" y="1961"/>
                    <a:pt x="5202" y="1912"/>
                  </a:cubicBezTo>
                  <a:cubicBezTo>
                    <a:pt x="5072" y="1844"/>
                    <a:pt x="4935" y="1830"/>
                    <a:pt x="4793" y="1871"/>
                  </a:cubicBezTo>
                  <a:cubicBezTo>
                    <a:pt x="4665" y="1908"/>
                    <a:pt x="4567" y="1984"/>
                    <a:pt x="4509" y="2106"/>
                  </a:cubicBezTo>
                  <a:cubicBezTo>
                    <a:pt x="4490" y="2147"/>
                    <a:pt x="4474" y="2190"/>
                    <a:pt x="4462" y="2234"/>
                  </a:cubicBezTo>
                  <a:cubicBezTo>
                    <a:pt x="4441" y="2312"/>
                    <a:pt x="4437" y="2391"/>
                    <a:pt x="4440" y="2471"/>
                  </a:cubicBezTo>
                  <a:cubicBezTo>
                    <a:pt x="4442" y="2538"/>
                    <a:pt x="4449" y="2603"/>
                    <a:pt x="4468" y="2667"/>
                  </a:cubicBezTo>
                  <a:cubicBezTo>
                    <a:pt x="4497" y="2762"/>
                    <a:pt x="4544" y="2847"/>
                    <a:pt x="4622" y="2913"/>
                  </a:cubicBezTo>
                  <a:cubicBezTo>
                    <a:pt x="4716" y="2991"/>
                    <a:pt x="4826" y="3023"/>
                    <a:pt x="4948" y="3025"/>
                  </a:cubicBezTo>
                  <a:close/>
                  <a:moveTo>
                    <a:pt x="7043" y="3019"/>
                  </a:moveTo>
                  <a:lnTo>
                    <a:pt x="7043" y="3019"/>
                  </a:lnTo>
                  <a:cubicBezTo>
                    <a:pt x="7043" y="3020"/>
                    <a:pt x="7043" y="3021"/>
                    <a:pt x="7043" y="3022"/>
                  </a:cubicBezTo>
                  <a:cubicBezTo>
                    <a:pt x="7123" y="3020"/>
                    <a:pt x="7203" y="3022"/>
                    <a:pt x="7282" y="3015"/>
                  </a:cubicBezTo>
                  <a:cubicBezTo>
                    <a:pt x="7467" y="2997"/>
                    <a:pt x="7597" y="2900"/>
                    <a:pt x="7670" y="2729"/>
                  </a:cubicBezTo>
                  <a:cubicBezTo>
                    <a:pt x="7748" y="2546"/>
                    <a:pt x="7743" y="2361"/>
                    <a:pt x="7673" y="2178"/>
                  </a:cubicBezTo>
                  <a:cubicBezTo>
                    <a:pt x="7617" y="2031"/>
                    <a:pt x="7508" y="1941"/>
                    <a:pt x="7355" y="1903"/>
                  </a:cubicBezTo>
                  <a:cubicBezTo>
                    <a:pt x="7284" y="1886"/>
                    <a:pt x="7211" y="1886"/>
                    <a:pt x="7139" y="1884"/>
                  </a:cubicBezTo>
                  <a:cubicBezTo>
                    <a:pt x="7040" y="1882"/>
                    <a:pt x="6941" y="1883"/>
                    <a:pt x="6842" y="1884"/>
                  </a:cubicBezTo>
                  <a:cubicBezTo>
                    <a:pt x="6806" y="1884"/>
                    <a:pt x="6803" y="1887"/>
                    <a:pt x="6802" y="1921"/>
                  </a:cubicBezTo>
                  <a:cubicBezTo>
                    <a:pt x="6801" y="2076"/>
                    <a:pt x="6799" y="2231"/>
                    <a:pt x="6798" y="2385"/>
                  </a:cubicBezTo>
                  <a:cubicBezTo>
                    <a:pt x="6797" y="2578"/>
                    <a:pt x="6796" y="2771"/>
                    <a:pt x="6796" y="2964"/>
                  </a:cubicBezTo>
                  <a:cubicBezTo>
                    <a:pt x="6795" y="3017"/>
                    <a:pt x="6795" y="3018"/>
                    <a:pt x="6848" y="3019"/>
                  </a:cubicBezTo>
                  <a:cubicBezTo>
                    <a:pt x="6913" y="3020"/>
                    <a:pt x="6978" y="3019"/>
                    <a:pt x="7043" y="3019"/>
                  </a:cubicBezTo>
                  <a:close/>
                  <a:moveTo>
                    <a:pt x="2407" y="3472"/>
                  </a:moveTo>
                  <a:lnTo>
                    <a:pt x="2407" y="3472"/>
                  </a:lnTo>
                  <a:cubicBezTo>
                    <a:pt x="2420" y="3433"/>
                    <a:pt x="2433" y="3397"/>
                    <a:pt x="2442" y="3360"/>
                  </a:cubicBezTo>
                  <a:cubicBezTo>
                    <a:pt x="2449" y="3328"/>
                    <a:pt x="2466" y="3311"/>
                    <a:pt x="2497" y="3302"/>
                  </a:cubicBezTo>
                  <a:cubicBezTo>
                    <a:pt x="2561" y="3283"/>
                    <a:pt x="2620" y="3253"/>
                    <a:pt x="2672" y="3211"/>
                  </a:cubicBezTo>
                  <a:cubicBezTo>
                    <a:pt x="2733" y="3161"/>
                    <a:pt x="2719" y="3172"/>
                    <a:pt x="2787" y="3184"/>
                  </a:cubicBezTo>
                  <a:cubicBezTo>
                    <a:pt x="2860" y="3198"/>
                    <a:pt x="2932" y="3218"/>
                    <a:pt x="3007" y="3220"/>
                  </a:cubicBezTo>
                  <a:cubicBezTo>
                    <a:pt x="3060" y="3221"/>
                    <a:pt x="3114" y="3222"/>
                    <a:pt x="3164" y="3201"/>
                  </a:cubicBezTo>
                  <a:cubicBezTo>
                    <a:pt x="3245" y="3167"/>
                    <a:pt x="3281" y="3095"/>
                    <a:pt x="3253" y="3011"/>
                  </a:cubicBezTo>
                  <a:cubicBezTo>
                    <a:pt x="3233" y="2952"/>
                    <a:pt x="3203" y="2899"/>
                    <a:pt x="3166" y="2849"/>
                  </a:cubicBezTo>
                  <a:cubicBezTo>
                    <a:pt x="3098" y="2755"/>
                    <a:pt x="3020" y="2671"/>
                    <a:pt x="2931" y="2597"/>
                  </a:cubicBezTo>
                  <a:cubicBezTo>
                    <a:pt x="2903" y="2574"/>
                    <a:pt x="2886" y="2547"/>
                    <a:pt x="2881" y="2511"/>
                  </a:cubicBezTo>
                  <a:cubicBezTo>
                    <a:pt x="2879" y="2494"/>
                    <a:pt x="2881" y="2479"/>
                    <a:pt x="2894" y="2467"/>
                  </a:cubicBezTo>
                  <a:cubicBezTo>
                    <a:pt x="2911" y="2452"/>
                    <a:pt x="2928" y="2435"/>
                    <a:pt x="2946" y="2420"/>
                  </a:cubicBezTo>
                  <a:cubicBezTo>
                    <a:pt x="3036" y="2344"/>
                    <a:pt x="3117" y="2259"/>
                    <a:pt x="3186" y="2164"/>
                  </a:cubicBezTo>
                  <a:cubicBezTo>
                    <a:pt x="3220" y="2116"/>
                    <a:pt x="3248" y="2065"/>
                    <a:pt x="3265" y="2008"/>
                  </a:cubicBezTo>
                  <a:cubicBezTo>
                    <a:pt x="3287" y="1932"/>
                    <a:pt x="3248" y="1856"/>
                    <a:pt x="3174" y="1831"/>
                  </a:cubicBezTo>
                  <a:cubicBezTo>
                    <a:pt x="3167" y="1828"/>
                    <a:pt x="3159" y="1827"/>
                    <a:pt x="3150" y="1826"/>
                  </a:cubicBezTo>
                  <a:lnTo>
                    <a:pt x="3150" y="1873"/>
                  </a:lnTo>
                  <a:cubicBezTo>
                    <a:pt x="3157" y="1876"/>
                    <a:pt x="3162" y="1879"/>
                    <a:pt x="3168" y="1883"/>
                  </a:cubicBezTo>
                  <a:cubicBezTo>
                    <a:pt x="3214" y="1910"/>
                    <a:pt x="3230" y="1948"/>
                    <a:pt x="3212" y="1999"/>
                  </a:cubicBezTo>
                  <a:cubicBezTo>
                    <a:pt x="3201" y="2031"/>
                    <a:pt x="3187" y="2063"/>
                    <a:pt x="3170" y="2092"/>
                  </a:cubicBezTo>
                  <a:cubicBezTo>
                    <a:pt x="3097" y="2216"/>
                    <a:pt x="2993" y="2312"/>
                    <a:pt x="2885" y="2405"/>
                  </a:cubicBezTo>
                  <a:cubicBezTo>
                    <a:pt x="2868" y="2420"/>
                    <a:pt x="2859" y="2417"/>
                    <a:pt x="2847" y="2398"/>
                  </a:cubicBezTo>
                  <a:cubicBezTo>
                    <a:pt x="2844" y="2391"/>
                    <a:pt x="2841" y="2384"/>
                    <a:pt x="2838" y="2378"/>
                  </a:cubicBezTo>
                  <a:cubicBezTo>
                    <a:pt x="2777" y="2236"/>
                    <a:pt x="2688" y="2115"/>
                    <a:pt x="2566" y="2020"/>
                  </a:cubicBezTo>
                  <a:cubicBezTo>
                    <a:pt x="2555" y="2011"/>
                    <a:pt x="2544" y="2001"/>
                    <a:pt x="2529" y="1988"/>
                  </a:cubicBezTo>
                  <a:cubicBezTo>
                    <a:pt x="2546" y="1979"/>
                    <a:pt x="2558" y="1970"/>
                    <a:pt x="2571" y="1965"/>
                  </a:cubicBezTo>
                  <a:cubicBezTo>
                    <a:pt x="2659" y="1934"/>
                    <a:pt x="2746" y="1904"/>
                    <a:pt x="2838" y="1886"/>
                  </a:cubicBezTo>
                  <a:cubicBezTo>
                    <a:pt x="2851" y="1884"/>
                    <a:pt x="2865" y="1878"/>
                    <a:pt x="2880" y="1874"/>
                  </a:cubicBezTo>
                  <a:cubicBezTo>
                    <a:pt x="2874" y="1857"/>
                    <a:pt x="2869" y="1845"/>
                    <a:pt x="2864" y="1830"/>
                  </a:cubicBezTo>
                  <a:cubicBezTo>
                    <a:pt x="2852" y="1832"/>
                    <a:pt x="2842" y="1833"/>
                    <a:pt x="2831" y="1835"/>
                  </a:cubicBezTo>
                  <a:cubicBezTo>
                    <a:pt x="2741" y="1854"/>
                    <a:pt x="2654" y="1882"/>
                    <a:pt x="2568" y="1912"/>
                  </a:cubicBezTo>
                  <a:cubicBezTo>
                    <a:pt x="2556" y="1916"/>
                    <a:pt x="2543" y="1920"/>
                    <a:pt x="2531" y="1924"/>
                  </a:cubicBezTo>
                  <a:cubicBezTo>
                    <a:pt x="2519" y="1928"/>
                    <a:pt x="2510" y="1922"/>
                    <a:pt x="2506" y="1911"/>
                  </a:cubicBezTo>
                  <a:cubicBezTo>
                    <a:pt x="2503" y="1904"/>
                    <a:pt x="2502" y="1897"/>
                    <a:pt x="2501" y="1889"/>
                  </a:cubicBezTo>
                  <a:cubicBezTo>
                    <a:pt x="2483" y="1772"/>
                    <a:pt x="2457" y="1657"/>
                    <a:pt x="2419" y="1545"/>
                  </a:cubicBezTo>
                  <a:cubicBezTo>
                    <a:pt x="2396" y="1476"/>
                    <a:pt x="2366" y="1410"/>
                    <a:pt x="2322" y="1352"/>
                  </a:cubicBezTo>
                  <a:cubicBezTo>
                    <a:pt x="2295" y="1316"/>
                    <a:pt x="2263" y="1287"/>
                    <a:pt x="2222" y="1269"/>
                  </a:cubicBezTo>
                  <a:cubicBezTo>
                    <a:pt x="2186" y="1254"/>
                    <a:pt x="2151" y="1253"/>
                    <a:pt x="2119" y="1277"/>
                  </a:cubicBezTo>
                  <a:cubicBezTo>
                    <a:pt x="2095" y="1295"/>
                    <a:pt x="2070" y="1315"/>
                    <a:pt x="2050" y="1338"/>
                  </a:cubicBezTo>
                  <a:cubicBezTo>
                    <a:pt x="2007" y="1387"/>
                    <a:pt x="1977" y="1445"/>
                    <a:pt x="1954" y="1506"/>
                  </a:cubicBezTo>
                  <a:cubicBezTo>
                    <a:pt x="1937" y="1549"/>
                    <a:pt x="1924" y="1593"/>
                    <a:pt x="1909" y="1636"/>
                  </a:cubicBezTo>
                  <a:cubicBezTo>
                    <a:pt x="1900" y="1661"/>
                    <a:pt x="1892" y="1664"/>
                    <a:pt x="1869" y="1652"/>
                  </a:cubicBezTo>
                  <a:cubicBezTo>
                    <a:pt x="1834" y="1635"/>
                    <a:pt x="1811" y="1605"/>
                    <a:pt x="1791" y="1573"/>
                  </a:cubicBezTo>
                  <a:cubicBezTo>
                    <a:pt x="1672" y="1380"/>
                    <a:pt x="1553" y="1187"/>
                    <a:pt x="1433" y="994"/>
                  </a:cubicBezTo>
                  <a:cubicBezTo>
                    <a:pt x="1343" y="848"/>
                    <a:pt x="1252" y="703"/>
                    <a:pt x="1161" y="557"/>
                  </a:cubicBezTo>
                  <a:cubicBezTo>
                    <a:pt x="1124" y="497"/>
                    <a:pt x="1071" y="462"/>
                    <a:pt x="1003" y="448"/>
                  </a:cubicBezTo>
                  <a:cubicBezTo>
                    <a:pt x="928" y="431"/>
                    <a:pt x="857" y="473"/>
                    <a:pt x="839" y="556"/>
                  </a:cubicBezTo>
                  <a:cubicBezTo>
                    <a:pt x="821" y="636"/>
                    <a:pt x="836" y="709"/>
                    <a:pt x="880" y="778"/>
                  </a:cubicBezTo>
                  <a:cubicBezTo>
                    <a:pt x="1028" y="1012"/>
                    <a:pt x="1176" y="1247"/>
                    <a:pt x="1324" y="1481"/>
                  </a:cubicBezTo>
                  <a:cubicBezTo>
                    <a:pt x="1385" y="1578"/>
                    <a:pt x="1446" y="1674"/>
                    <a:pt x="1507" y="1771"/>
                  </a:cubicBezTo>
                  <a:cubicBezTo>
                    <a:pt x="1515" y="1785"/>
                    <a:pt x="1526" y="1799"/>
                    <a:pt x="1519" y="1820"/>
                  </a:cubicBezTo>
                  <a:cubicBezTo>
                    <a:pt x="1502" y="1819"/>
                    <a:pt x="1487" y="1817"/>
                    <a:pt x="1471" y="1815"/>
                  </a:cubicBezTo>
                  <a:cubicBezTo>
                    <a:pt x="1418" y="1810"/>
                    <a:pt x="1365" y="1802"/>
                    <a:pt x="1312" y="1798"/>
                  </a:cubicBezTo>
                  <a:cubicBezTo>
                    <a:pt x="1261" y="1795"/>
                    <a:pt x="1210" y="1801"/>
                    <a:pt x="1163" y="1825"/>
                  </a:cubicBezTo>
                  <a:cubicBezTo>
                    <a:pt x="1110" y="1852"/>
                    <a:pt x="1067" y="1917"/>
                    <a:pt x="1089" y="1988"/>
                  </a:cubicBezTo>
                  <a:cubicBezTo>
                    <a:pt x="1093" y="2002"/>
                    <a:pt x="1096" y="2017"/>
                    <a:pt x="1101" y="2031"/>
                  </a:cubicBezTo>
                  <a:cubicBezTo>
                    <a:pt x="1117" y="2086"/>
                    <a:pt x="1150" y="2131"/>
                    <a:pt x="1184" y="2178"/>
                  </a:cubicBezTo>
                  <a:cubicBezTo>
                    <a:pt x="1199" y="2166"/>
                    <a:pt x="1211" y="2156"/>
                    <a:pt x="1224" y="2145"/>
                  </a:cubicBezTo>
                  <a:cubicBezTo>
                    <a:pt x="1212" y="2128"/>
                    <a:pt x="1203" y="2114"/>
                    <a:pt x="1193" y="2100"/>
                  </a:cubicBezTo>
                  <a:cubicBezTo>
                    <a:pt x="1167" y="2061"/>
                    <a:pt x="1146" y="2019"/>
                    <a:pt x="1136" y="1973"/>
                  </a:cubicBezTo>
                  <a:cubicBezTo>
                    <a:pt x="1126" y="1929"/>
                    <a:pt x="1143" y="1891"/>
                    <a:pt x="1185" y="1874"/>
                  </a:cubicBezTo>
                  <a:cubicBezTo>
                    <a:pt x="1212" y="1862"/>
                    <a:pt x="1242" y="1854"/>
                    <a:pt x="1271" y="1851"/>
                  </a:cubicBezTo>
                  <a:cubicBezTo>
                    <a:pt x="1347" y="1843"/>
                    <a:pt x="1421" y="1855"/>
                    <a:pt x="1496" y="1871"/>
                  </a:cubicBezTo>
                  <a:cubicBezTo>
                    <a:pt x="1534" y="1879"/>
                    <a:pt x="1542" y="1889"/>
                    <a:pt x="1541" y="1928"/>
                  </a:cubicBezTo>
                  <a:cubicBezTo>
                    <a:pt x="1541" y="1972"/>
                    <a:pt x="1539" y="2015"/>
                    <a:pt x="1537" y="2059"/>
                  </a:cubicBezTo>
                  <a:cubicBezTo>
                    <a:pt x="1535" y="2143"/>
                    <a:pt x="1532" y="2227"/>
                    <a:pt x="1529" y="2311"/>
                  </a:cubicBezTo>
                  <a:cubicBezTo>
                    <a:pt x="1528" y="2341"/>
                    <a:pt x="1527" y="2371"/>
                    <a:pt x="1524" y="2401"/>
                  </a:cubicBezTo>
                  <a:cubicBezTo>
                    <a:pt x="1523" y="2411"/>
                    <a:pt x="1519" y="2421"/>
                    <a:pt x="1515" y="2435"/>
                  </a:cubicBezTo>
                  <a:cubicBezTo>
                    <a:pt x="1468" y="2410"/>
                    <a:pt x="1439" y="2370"/>
                    <a:pt x="1399" y="2344"/>
                  </a:cubicBezTo>
                  <a:cubicBezTo>
                    <a:pt x="1388" y="2358"/>
                    <a:pt x="1377" y="2371"/>
                    <a:pt x="1367" y="2384"/>
                  </a:cubicBezTo>
                  <a:cubicBezTo>
                    <a:pt x="1412" y="2425"/>
                    <a:pt x="1459" y="2458"/>
                    <a:pt x="1500" y="2503"/>
                  </a:cubicBezTo>
                  <a:cubicBezTo>
                    <a:pt x="1489" y="2515"/>
                    <a:pt x="1481" y="2525"/>
                    <a:pt x="1471" y="2534"/>
                  </a:cubicBezTo>
                  <a:cubicBezTo>
                    <a:pt x="1422" y="2578"/>
                    <a:pt x="1371" y="2621"/>
                    <a:pt x="1323" y="2666"/>
                  </a:cubicBezTo>
                  <a:cubicBezTo>
                    <a:pt x="1255" y="2729"/>
                    <a:pt x="1194" y="2799"/>
                    <a:pt x="1142" y="2877"/>
                  </a:cubicBezTo>
                  <a:cubicBezTo>
                    <a:pt x="1114" y="2920"/>
                    <a:pt x="1091" y="2965"/>
                    <a:pt x="1079" y="3016"/>
                  </a:cubicBezTo>
                  <a:cubicBezTo>
                    <a:pt x="1065" y="3080"/>
                    <a:pt x="1089" y="3139"/>
                    <a:pt x="1145" y="3173"/>
                  </a:cubicBezTo>
                  <a:cubicBezTo>
                    <a:pt x="1178" y="3193"/>
                    <a:pt x="1215" y="3202"/>
                    <a:pt x="1254" y="3205"/>
                  </a:cubicBezTo>
                  <a:cubicBezTo>
                    <a:pt x="1328" y="3212"/>
                    <a:pt x="1401" y="3207"/>
                    <a:pt x="1473" y="3189"/>
                  </a:cubicBezTo>
                  <a:cubicBezTo>
                    <a:pt x="1565" y="3167"/>
                    <a:pt x="1656" y="3141"/>
                    <a:pt x="1747" y="3116"/>
                  </a:cubicBezTo>
                  <a:cubicBezTo>
                    <a:pt x="1792" y="3103"/>
                    <a:pt x="1808" y="3106"/>
                    <a:pt x="1835" y="3144"/>
                  </a:cubicBezTo>
                  <a:cubicBezTo>
                    <a:pt x="1846" y="3158"/>
                    <a:pt x="1852" y="3176"/>
                    <a:pt x="1856" y="3193"/>
                  </a:cubicBezTo>
                  <a:cubicBezTo>
                    <a:pt x="1870" y="3252"/>
                    <a:pt x="1881" y="3311"/>
                    <a:pt x="1895" y="3370"/>
                  </a:cubicBezTo>
                  <a:cubicBezTo>
                    <a:pt x="1918" y="3467"/>
                    <a:pt x="1953" y="3558"/>
                    <a:pt x="2006" y="3642"/>
                  </a:cubicBezTo>
                  <a:cubicBezTo>
                    <a:pt x="2028" y="3677"/>
                    <a:pt x="2055" y="3708"/>
                    <a:pt x="2090" y="3732"/>
                  </a:cubicBezTo>
                  <a:cubicBezTo>
                    <a:pt x="2147" y="3770"/>
                    <a:pt x="2241" y="3750"/>
                    <a:pt x="2266" y="3703"/>
                  </a:cubicBezTo>
                  <a:cubicBezTo>
                    <a:pt x="2245" y="3686"/>
                    <a:pt x="2227" y="3673"/>
                    <a:pt x="2199" y="3692"/>
                  </a:cubicBezTo>
                  <a:cubicBezTo>
                    <a:pt x="2169" y="3712"/>
                    <a:pt x="2138" y="3705"/>
                    <a:pt x="2110" y="3683"/>
                  </a:cubicBezTo>
                  <a:cubicBezTo>
                    <a:pt x="2078" y="3658"/>
                    <a:pt x="2055" y="3626"/>
                    <a:pt x="2035" y="3592"/>
                  </a:cubicBezTo>
                  <a:cubicBezTo>
                    <a:pt x="1970" y="3483"/>
                    <a:pt x="1945" y="3360"/>
                    <a:pt x="1916" y="3239"/>
                  </a:cubicBezTo>
                  <a:cubicBezTo>
                    <a:pt x="1913" y="3226"/>
                    <a:pt x="1918" y="3219"/>
                    <a:pt x="1930" y="3215"/>
                  </a:cubicBezTo>
                  <a:cubicBezTo>
                    <a:pt x="1932" y="3215"/>
                    <a:pt x="1934" y="3216"/>
                    <a:pt x="1936" y="3217"/>
                  </a:cubicBezTo>
                  <a:cubicBezTo>
                    <a:pt x="1940" y="3218"/>
                    <a:pt x="1944" y="3220"/>
                    <a:pt x="1947" y="3223"/>
                  </a:cubicBezTo>
                  <a:cubicBezTo>
                    <a:pt x="2072" y="3297"/>
                    <a:pt x="2207" y="3334"/>
                    <a:pt x="2353" y="3329"/>
                  </a:cubicBezTo>
                  <a:cubicBezTo>
                    <a:pt x="2364" y="3329"/>
                    <a:pt x="2375" y="3333"/>
                    <a:pt x="2387" y="3335"/>
                  </a:cubicBezTo>
                  <a:cubicBezTo>
                    <a:pt x="2393" y="3378"/>
                    <a:pt x="2366" y="3412"/>
                    <a:pt x="2361" y="3454"/>
                  </a:cubicBezTo>
                  <a:cubicBezTo>
                    <a:pt x="2376" y="3459"/>
                    <a:pt x="2390" y="3465"/>
                    <a:pt x="2407" y="3472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11341" y="0"/>
                  </a:lnTo>
                  <a:lnTo>
                    <a:pt x="11341" y="4218"/>
                  </a:lnTo>
                  <a:lnTo>
                    <a:pt x="0" y="4218"/>
                  </a:lnTo>
                  <a:lnTo>
                    <a:pt x="0" y="0"/>
                  </a:lnTo>
                  <a:close/>
                  <a:moveTo>
                    <a:pt x="0" y="4218"/>
                  </a:moveTo>
                  <a:lnTo>
                    <a:pt x="0" y="4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>
                <a:solidFill>
                  <a:schemeClr val="bg1"/>
                </a:solidFill>
                <a:latin typeface="Brown" pitchFamily="2" charset="0"/>
              </a:endParaRPr>
            </a:p>
          </p:txBody>
        </p:sp>
      </p:grpSp>
      <p:pic>
        <p:nvPicPr>
          <p:cNvPr id="4" name="Picture 2" descr="Billedresultat for jellyfish crisp">
            <a:extLst>
              <a:ext uri="{FF2B5EF4-FFF2-40B4-BE49-F238E27FC236}">
                <a16:creationId xmlns:a16="http://schemas.microsoft.com/office/drawing/2014/main" id="{8B438FCC-F077-4C10-E4CC-8C7795D1A4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alphaModFix amt="8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91630" y="3923439"/>
            <a:ext cx="4360735" cy="245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435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e 7">
            <a:extLst>
              <a:ext uri="{FF2B5EF4-FFF2-40B4-BE49-F238E27FC236}">
                <a16:creationId xmlns:a16="http://schemas.microsoft.com/office/drawing/2014/main" id="{8A119023-344F-B8AC-E89D-6D503412D8E7}"/>
              </a:ext>
            </a:extLst>
          </p:cNvPr>
          <p:cNvGrpSpPr/>
          <p:nvPr/>
        </p:nvGrpSpPr>
        <p:grpSpPr>
          <a:xfrm>
            <a:off x="307490" y="1094666"/>
            <a:ext cx="3049309" cy="1137775"/>
            <a:chOff x="695325" y="744538"/>
            <a:chExt cx="5399088" cy="2014538"/>
          </a:xfrm>
          <a:solidFill>
            <a:schemeClr val="tx1"/>
          </a:solidFill>
        </p:grpSpPr>
        <p:sp>
          <p:nvSpPr>
            <p:cNvPr id="9" name="Freeform 62">
              <a:extLst>
                <a:ext uri="{FF2B5EF4-FFF2-40B4-BE49-F238E27FC236}">
                  <a16:creationId xmlns:a16="http://schemas.microsoft.com/office/drawing/2014/main" id="{0D51B373-B6F7-0847-E47B-7B3966B92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3213" y="1765301"/>
              <a:ext cx="314325" cy="350838"/>
            </a:xfrm>
            <a:custGeom>
              <a:avLst/>
              <a:gdLst>
                <a:gd name="T0" fmla="*/ 327 w 662"/>
                <a:gd name="T1" fmla="*/ 736 h 736"/>
                <a:gd name="T2" fmla="*/ 327 w 662"/>
                <a:gd name="T3" fmla="*/ 736 h 736"/>
                <a:gd name="T4" fmla="*/ 259 w 662"/>
                <a:gd name="T5" fmla="*/ 694 h 736"/>
                <a:gd name="T6" fmla="*/ 158 w 662"/>
                <a:gd name="T7" fmla="*/ 550 h 736"/>
                <a:gd name="T8" fmla="*/ 22 w 662"/>
                <a:gd name="T9" fmla="*/ 312 h 736"/>
                <a:gd name="T10" fmla="*/ 13 w 662"/>
                <a:gd name="T11" fmla="*/ 198 h 736"/>
                <a:gd name="T12" fmla="*/ 37 w 662"/>
                <a:gd name="T13" fmla="*/ 170 h 736"/>
                <a:gd name="T14" fmla="*/ 305 w 662"/>
                <a:gd name="T15" fmla="*/ 15 h 736"/>
                <a:gd name="T16" fmla="*/ 362 w 662"/>
                <a:gd name="T17" fmla="*/ 29 h 736"/>
                <a:gd name="T18" fmla="*/ 574 w 662"/>
                <a:gd name="T19" fmla="*/ 344 h 736"/>
                <a:gd name="T20" fmla="*/ 620 w 662"/>
                <a:gd name="T21" fmla="*/ 432 h 736"/>
                <a:gd name="T22" fmla="*/ 637 w 662"/>
                <a:gd name="T23" fmla="*/ 466 h 736"/>
                <a:gd name="T24" fmla="*/ 594 w 662"/>
                <a:gd name="T25" fmla="*/ 589 h 736"/>
                <a:gd name="T26" fmla="*/ 375 w 662"/>
                <a:gd name="T27" fmla="*/ 715 h 736"/>
                <a:gd name="T28" fmla="*/ 327 w 662"/>
                <a:gd name="T29" fmla="*/ 736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2" h="736">
                  <a:moveTo>
                    <a:pt x="327" y="736"/>
                  </a:moveTo>
                  <a:lnTo>
                    <a:pt x="327" y="736"/>
                  </a:lnTo>
                  <a:cubicBezTo>
                    <a:pt x="294" y="735"/>
                    <a:pt x="275" y="716"/>
                    <a:pt x="259" y="694"/>
                  </a:cubicBezTo>
                  <a:cubicBezTo>
                    <a:pt x="224" y="647"/>
                    <a:pt x="189" y="600"/>
                    <a:pt x="158" y="550"/>
                  </a:cubicBezTo>
                  <a:cubicBezTo>
                    <a:pt x="111" y="472"/>
                    <a:pt x="68" y="391"/>
                    <a:pt x="22" y="312"/>
                  </a:cubicBezTo>
                  <a:cubicBezTo>
                    <a:pt x="0" y="275"/>
                    <a:pt x="3" y="236"/>
                    <a:pt x="13" y="198"/>
                  </a:cubicBezTo>
                  <a:cubicBezTo>
                    <a:pt x="16" y="187"/>
                    <a:pt x="27" y="176"/>
                    <a:pt x="37" y="170"/>
                  </a:cubicBezTo>
                  <a:cubicBezTo>
                    <a:pt x="126" y="118"/>
                    <a:pt x="216" y="66"/>
                    <a:pt x="305" y="15"/>
                  </a:cubicBezTo>
                  <a:cubicBezTo>
                    <a:pt x="331" y="0"/>
                    <a:pt x="341" y="3"/>
                    <a:pt x="362" y="29"/>
                  </a:cubicBezTo>
                  <a:cubicBezTo>
                    <a:pt x="442" y="128"/>
                    <a:pt x="512" y="234"/>
                    <a:pt x="574" y="344"/>
                  </a:cubicBezTo>
                  <a:cubicBezTo>
                    <a:pt x="590" y="373"/>
                    <a:pt x="605" y="403"/>
                    <a:pt x="620" y="432"/>
                  </a:cubicBezTo>
                  <a:cubicBezTo>
                    <a:pt x="626" y="443"/>
                    <a:pt x="632" y="455"/>
                    <a:pt x="637" y="466"/>
                  </a:cubicBezTo>
                  <a:cubicBezTo>
                    <a:pt x="662" y="530"/>
                    <a:pt x="653" y="555"/>
                    <a:pt x="594" y="589"/>
                  </a:cubicBezTo>
                  <a:cubicBezTo>
                    <a:pt x="521" y="631"/>
                    <a:pt x="448" y="673"/>
                    <a:pt x="375" y="715"/>
                  </a:cubicBezTo>
                  <a:cubicBezTo>
                    <a:pt x="360" y="723"/>
                    <a:pt x="343" y="729"/>
                    <a:pt x="327" y="73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0" name="Freeform 63">
              <a:extLst>
                <a:ext uri="{FF2B5EF4-FFF2-40B4-BE49-F238E27FC236}">
                  <a16:creationId xmlns:a16="http://schemas.microsoft.com/office/drawing/2014/main" id="{0FD20E82-5554-FBEB-E7C2-332DEDF63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138" y="1966913"/>
              <a:ext cx="301625" cy="285750"/>
            </a:xfrm>
            <a:custGeom>
              <a:avLst/>
              <a:gdLst>
                <a:gd name="T0" fmla="*/ 198 w 633"/>
                <a:gd name="T1" fmla="*/ 597 h 597"/>
                <a:gd name="T2" fmla="*/ 198 w 633"/>
                <a:gd name="T3" fmla="*/ 597 h 597"/>
                <a:gd name="T4" fmla="*/ 109 w 633"/>
                <a:gd name="T5" fmla="*/ 590 h 597"/>
                <a:gd name="T6" fmla="*/ 38 w 633"/>
                <a:gd name="T7" fmla="*/ 558 h 597"/>
                <a:gd name="T8" fmla="*/ 11 w 633"/>
                <a:gd name="T9" fmla="*/ 462 h 597"/>
                <a:gd name="T10" fmla="*/ 74 w 633"/>
                <a:gd name="T11" fmla="*/ 333 h 597"/>
                <a:gd name="T12" fmla="*/ 328 w 633"/>
                <a:gd name="T13" fmla="*/ 61 h 597"/>
                <a:gd name="T14" fmla="*/ 382 w 633"/>
                <a:gd name="T15" fmla="*/ 15 h 597"/>
                <a:gd name="T16" fmla="*/ 418 w 633"/>
                <a:gd name="T17" fmla="*/ 27 h 597"/>
                <a:gd name="T18" fmla="*/ 434 w 633"/>
                <a:gd name="T19" fmla="*/ 105 h 597"/>
                <a:gd name="T20" fmla="*/ 599 w 633"/>
                <a:gd name="T21" fmla="*/ 455 h 597"/>
                <a:gd name="T22" fmla="*/ 579 w 633"/>
                <a:gd name="T23" fmla="*/ 520 h 597"/>
                <a:gd name="T24" fmla="*/ 256 w 633"/>
                <a:gd name="T25" fmla="*/ 594 h 597"/>
                <a:gd name="T26" fmla="*/ 198 w 633"/>
                <a:gd name="T27" fmla="*/ 595 h 597"/>
                <a:gd name="T28" fmla="*/ 198 w 633"/>
                <a:gd name="T29" fmla="*/ 597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3" h="597">
                  <a:moveTo>
                    <a:pt x="198" y="597"/>
                  </a:moveTo>
                  <a:lnTo>
                    <a:pt x="198" y="597"/>
                  </a:lnTo>
                  <a:cubicBezTo>
                    <a:pt x="168" y="595"/>
                    <a:pt x="139" y="593"/>
                    <a:pt x="109" y="590"/>
                  </a:cubicBezTo>
                  <a:cubicBezTo>
                    <a:pt x="82" y="587"/>
                    <a:pt x="58" y="577"/>
                    <a:pt x="38" y="558"/>
                  </a:cubicBezTo>
                  <a:cubicBezTo>
                    <a:pt x="10" y="531"/>
                    <a:pt x="0" y="499"/>
                    <a:pt x="11" y="462"/>
                  </a:cubicBezTo>
                  <a:cubicBezTo>
                    <a:pt x="24" y="415"/>
                    <a:pt x="46" y="373"/>
                    <a:pt x="74" y="333"/>
                  </a:cubicBezTo>
                  <a:cubicBezTo>
                    <a:pt x="146" y="230"/>
                    <a:pt x="233" y="142"/>
                    <a:pt x="328" y="61"/>
                  </a:cubicBezTo>
                  <a:cubicBezTo>
                    <a:pt x="346" y="46"/>
                    <a:pt x="364" y="30"/>
                    <a:pt x="382" y="15"/>
                  </a:cubicBezTo>
                  <a:cubicBezTo>
                    <a:pt x="402" y="0"/>
                    <a:pt x="412" y="3"/>
                    <a:pt x="418" y="27"/>
                  </a:cubicBezTo>
                  <a:cubicBezTo>
                    <a:pt x="425" y="53"/>
                    <a:pt x="428" y="79"/>
                    <a:pt x="434" y="105"/>
                  </a:cubicBezTo>
                  <a:cubicBezTo>
                    <a:pt x="461" y="235"/>
                    <a:pt x="517" y="351"/>
                    <a:pt x="599" y="455"/>
                  </a:cubicBezTo>
                  <a:cubicBezTo>
                    <a:pt x="633" y="498"/>
                    <a:pt x="632" y="501"/>
                    <a:pt x="579" y="520"/>
                  </a:cubicBezTo>
                  <a:cubicBezTo>
                    <a:pt x="474" y="558"/>
                    <a:pt x="365" y="578"/>
                    <a:pt x="256" y="594"/>
                  </a:cubicBezTo>
                  <a:cubicBezTo>
                    <a:pt x="237" y="597"/>
                    <a:pt x="217" y="595"/>
                    <a:pt x="198" y="595"/>
                  </a:cubicBezTo>
                  <a:cubicBezTo>
                    <a:pt x="198" y="595"/>
                    <a:pt x="198" y="596"/>
                    <a:pt x="198" y="59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1" name="Freeform 64">
              <a:extLst>
                <a:ext uri="{FF2B5EF4-FFF2-40B4-BE49-F238E27FC236}">
                  <a16:creationId xmlns:a16="http://schemas.microsoft.com/office/drawing/2014/main" id="{34EC28DA-5119-AEED-3EA1-9539D8010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0838" y="1365251"/>
              <a:ext cx="241300" cy="303213"/>
            </a:xfrm>
            <a:custGeom>
              <a:avLst/>
              <a:gdLst>
                <a:gd name="T0" fmla="*/ 506 w 507"/>
                <a:gd name="T1" fmla="*/ 636 h 636"/>
                <a:gd name="T2" fmla="*/ 506 w 507"/>
                <a:gd name="T3" fmla="*/ 636 h 636"/>
                <a:gd name="T4" fmla="*/ 475 w 507"/>
                <a:gd name="T5" fmla="*/ 626 h 636"/>
                <a:gd name="T6" fmla="*/ 44 w 507"/>
                <a:gd name="T7" fmla="*/ 418 h 636"/>
                <a:gd name="T8" fmla="*/ 35 w 507"/>
                <a:gd name="T9" fmla="*/ 414 h 636"/>
                <a:gd name="T10" fmla="*/ 10 w 507"/>
                <a:gd name="T11" fmla="*/ 356 h 636"/>
                <a:gd name="T12" fmla="*/ 88 w 507"/>
                <a:gd name="T13" fmla="*/ 154 h 636"/>
                <a:gd name="T14" fmla="*/ 159 w 507"/>
                <a:gd name="T15" fmla="*/ 52 h 636"/>
                <a:gd name="T16" fmla="*/ 299 w 507"/>
                <a:gd name="T17" fmla="*/ 42 h 636"/>
                <a:gd name="T18" fmla="*/ 377 w 507"/>
                <a:gd name="T19" fmla="*/ 146 h 636"/>
                <a:gd name="T20" fmla="*/ 479 w 507"/>
                <a:gd name="T21" fmla="*/ 457 h 636"/>
                <a:gd name="T22" fmla="*/ 505 w 507"/>
                <a:gd name="T23" fmla="*/ 605 h 636"/>
                <a:gd name="T24" fmla="*/ 506 w 507"/>
                <a:gd name="T25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7" h="636">
                  <a:moveTo>
                    <a:pt x="506" y="636"/>
                  </a:moveTo>
                  <a:lnTo>
                    <a:pt x="506" y="636"/>
                  </a:lnTo>
                  <a:cubicBezTo>
                    <a:pt x="493" y="632"/>
                    <a:pt x="483" y="630"/>
                    <a:pt x="475" y="626"/>
                  </a:cubicBezTo>
                  <a:cubicBezTo>
                    <a:pt x="331" y="557"/>
                    <a:pt x="187" y="487"/>
                    <a:pt x="44" y="418"/>
                  </a:cubicBezTo>
                  <a:cubicBezTo>
                    <a:pt x="41" y="417"/>
                    <a:pt x="38" y="415"/>
                    <a:pt x="35" y="414"/>
                  </a:cubicBezTo>
                  <a:cubicBezTo>
                    <a:pt x="3" y="397"/>
                    <a:pt x="0" y="391"/>
                    <a:pt x="10" y="356"/>
                  </a:cubicBezTo>
                  <a:cubicBezTo>
                    <a:pt x="29" y="286"/>
                    <a:pt x="52" y="217"/>
                    <a:pt x="88" y="154"/>
                  </a:cubicBezTo>
                  <a:cubicBezTo>
                    <a:pt x="109" y="118"/>
                    <a:pt x="133" y="84"/>
                    <a:pt x="159" y="52"/>
                  </a:cubicBezTo>
                  <a:cubicBezTo>
                    <a:pt x="201" y="3"/>
                    <a:pt x="250" y="0"/>
                    <a:pt x="299" y="42"/>
                  </a:cubicBezTo>
                  <a:cubicBezTo>
                    <a:pt x="332" y="71"/>
                    <a:pt x="357" y="107"/>
                    <a:pt x="377" y="146"/>
                  </a:cubicBezTo>
                  <a:cubicBezTo>
                    <a:pt x="426" y="245"/>
                    <a:pt x="457" y="350"/>
                    <a:pt x="479" y="457"/>
                  </a:cubicBezTo>
                  <a:cubicBezTo>
                    <a:pt x="489" y="506"/>
                    <a:pt x="497" y="556"/>
                    <a:pt x="505" y="605"/>
                  </a:cubicBezTo>
                  <a:cubicBezTo>
                    <a:pt x="507" y="613"/>
                    <a:pt x="506" y="622"/>
                    <a:pt x="506" y="63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2" name="Freeform 65">
              <a:extLst>
                <a:ext uri="{FF2B5EF4-FFF2-40B4-BE49-F238E27FC236}">
                  <a16:creationId xmlns:a16="http://schemas.microsoft.com/office/drawing/2014/main" id="{3A82B18D-A0F5-23F2-719A-192762931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2950" y="2014538"/>
              <a:ext cx="215900" cy="244475"/>
            </a:xfrm>
            <a:custGeom>
              <a:avLst/>
              <a:gdLst>
                <a:gd name="T0" fmla="*/ 253 w 455"/>
                <a:gd name="T1" fmla="*/ 508 h 511"/>
                <a:gd name="T2" fmla="*/ 253 w 455"/>
                <a:gd name="T3" fmla="*/ 508 h 511"/>
                <a:gd name="T4" fmla="*/ 32 w 455"/>
                <a:gd name="T5" fmla="*/ 474 h 511"/>
                <a:gd name="T6" fmla="*/ 17 w 455"/>
                <a:gd name="T7" fmla="*/ 430 h 511"/>
                <a:gd name="T8" fmla="*/ 126 w 455"/>
                <a:gd name="T9" fmla="*/ 150 h 511"/>
                <a:gd name="T10" fmla="*/ 135 w 455"/>
                <a:gd name="T11" fmla="*/ 45 h 511"/>
                <a:gd name="T12" fmla="*/ 135 w 455"/>
                <a:gd name="T13" fmla="*/ 23 h 511"/>
                <a:gd name="T14" fmla="*/ 145 w 455"/>
                <a:gd name="T15" fmla="*/ 2 h 511"/>
                <a:gd name="T16" fmla="*/ 170 w 455"/>
                <a:gd name="T17" fmla="*/ 9 h 511"/>
                <a:gd name="T18" fmla="*/ 404 w 455"/>
                <a:gd name="T19" fmla="*/ 295 h 511"/>
                <a:gd name="T20" fmla="*/ 437 w 455"/>
                <a:gd name="T21" fmla="*/ 374 h 511"/>
                <a:gd name="T22" fmla="*/ 376 w 455"/>
                <a:gd name="T23" fmla="*/ 495 h 511"/>
                <a:gd name="T24" fmla="*/ 278 w 455"/>
                <a:gd name="T25" fmla="*/ 508 h 511"/>
                <a:gd name="T26" fmla="*/ 253 w 455"/>
                <a:gd name="T27" fmla="*/ 508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5" h="511">
                  <a:moveTo>
                    <a:pt x="253" y="508"/>
                  </a:moveTo>
                  <a:lnTo>
                    <a:pt x="253" y="508"/>
                  </a:lnTo>
                  <a:cubicBezTo>
                    <a:pt x="181" y="511"/>
                    <a:pt x="107" y="494"/>
                    <a:pt x="32" y="474"/>
                  </a:cubicBezTo>
                  <a:cubicBezTo>
                    <a:pt x="3" y="466"/>
                    <a:pt x="0" y="455"/>
                    <a:pt x="17" y="430"/>
                  </a:cubicBezTo>
                  <a:cubicBezTo>
                    <a:pt x="75" y="346"/>
                    <a:pt x="112" y="252"/>
                    <a:pt x="126" y="150"/>
                  </a:cubicBezTo>
                  <a:cubicBezTo>
                    <a:pt x="131" y="116"/>
                    <a:pt x="132" y="80"/>
                    <a:pt x="135" y="45"/>
                  </a:cubicBezTo>
                  <a:cubicBezTo>
                    <a:pt x="135" y="38"/>
                    <a:pt x="134" y="30"/>
                    <a:pt x="135" y="23"/>
                  </a:cubicBezTo>
                  <a:cubicBezTo>
                    <a:pt x="137" y="15"/>
                    <a:pt x="140" y="2"/>
                    <a:pt x="145" y="2"/>
                  </a:cubicBezTo>
                  <a:cubicBezTo>
                    <a:pt x="152" y="0"/>
                    <a:pt x="164" y="4"/>
                    <a:pt x="170" y="9"/>
                  </a:cubicBezTo>
                  <a:cubicBezTo>
                    <a:pt x="258" y="96"/>
                    <a:pt x="345" y="184"/>
                    <a:pt x="404" y="295"/>
                  </a:cubicBezTo>
                  <a:cubicBezTo>
                    <a:pt x="418" y="320"/>
                    <a:pt x="427" y="347"/>
                    <a:pt x="437" y="374"/>
                  </a:cubicBezTo>
                  <a:cubicBezTo>
                    <a:pt x="455" y="421"/>
                    <a:pt x="424" y="478"/>
                    <a:pt x="376" y="495"/>
                  </a:cubicBezTo>
                  <a:cubicBezTo>
                    <a:pt x="344" y="506"/>
                    <a:pt x="311" y="509"/>
                    <a:pt x="278" y="508"/>
                  </a:cubicBezTo>
                  <a:cubicBezTo>
                    <a:pt x="272" y="508"/>
                    <a:pt x="265" y="508"/>
                    <a:pt x="253" y="50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3" name="Freeform 66">
              <a:extLst>
                <a:ext uri="{FF2B5EF4-FFF2-40B4-BE49-F238E27FC236}">
                  <a16:creationId xmlns:a16="http://schemas.microsoft.com/office/drawing/2014/main" id="{F514B821-22AE-09D0-E58C-601CD2D39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3850" y="2163763"/>
              <a:ext cx="244475" cy="134938"/>
            </a:xfrm>
            <a:custGeom>
              <a:avLst/>
              <a:gdLst>
                <a:gd name="T0" fmla="*/ 511 w 514"/>
                <a:gd name="T1" fmla="*/ 264 h 282"/>
                <a:gd name="T2" fmla="*/ 511 w 514"/>
                <a:gd name="T3" fmla="*/ 264 h 282"/>
                <a:gd name="T4" fmla="*/ 469 w 514"/>
                <a:gd name="T5" fmla="*/ 273 h 282"/>
                <a:gd name="T6" fmla="*/ 138 w 514"/>
                <a:gd name="T7" fmla="*/ 197 h 282"/>
                <a:gd name="T8" fmla="*/ 26 w 514"/>
                <a:gd name="T9" fmla="*/ 123 h 282"/>
                <a:gd name="T10" fmla="*/ 29 w 514"/>
                <a:gd name="T11" fmla="*/ 78 h 282"/>
                <a:gd name="T12" fmla="*/ 184 w 514"/>
                <a:gd name="T13" fmla="*/ 10 h 282"/>
                <a:gd name="T14" fmla="*/ 239 w 514"/>
                <a:gd name="T15" fmla="*/ 21 h 282"/>
                <a:gd name="T16" fmla="*/ 362 w 514"/>
                <a:gd name="T17" fmla="*/ 141 h 282"/>
                <a:gd name="T18" fmla="*/ 485 w 514"/>
                <a:gd name="T19" fmla="*/ 232 h 282"/>
                <a:gd name="T20" fmla="*/ 514 w 514"/>
                <a:gd name="T21" fmla="*/ 255 h 282"/>
                <a:gd name="T22" fmla="*/ 511 w 514"/>
                <a:gd name="T23" fmla="*/ 264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4" h="282">
                  <a:moveTo>
                    <a:pt x="511" y="264"/>
                  </a:moveTo>
                  <a:lnTo>
                    <a:pt x="511" y="264"/>
                  </a:lnTo>
                  <a:cubicBezTo>
                    <a:pt x="497" y="267"/>
                    <a:pt x="483" y="272"/>
                    <a:pt x="469" y="273"/>
                  </a:cubicBezTo>
                  <a:cubicBezTo>
                    <a:pt x="351" y="282"/>
                    <a:pt x="240" y="256"/>
                    <a:pt x="138" y="197"/>
                  </a:cubicBezTo>
                  <a:cubicBezTo>
                    <a:pt x="99" y="175"/>
                    <a:pt x="63" y="149"/>
                    <a:pt x="26" y="123"/>
                  </a:cubicBezTo>
                  <a:cubicBezTo>
                    <a:pt x="0" y="105"/>
                    <a:pt x="1" y="91"/>
                    <a:pt x="29" y="78"/>
                  </a:cubicBezTo>
                  <a:cubicBezTo>
                    <a:pt x="81" y="54"/>
                    <a:pt x="133" y="33"/>
                    <a:pt x="184" y="10"/>
                  </a:cubicBezTo>
                  <a:cubicBezTo>
                    <a:pt x="206" y="0"/>
                    <a:pt x="222" y="4"/>
                    <a:pt x="239" y="21"/>
                  </a:cubicBezTo>
                  <a:cubicBezTo>
                    <a:pt x="279" y="62"/>
                    <a:pt x="319" y="104"/>
                    <a:pt x="362" y="141"/>
                  </a:cubicBezTo>
                  <a:cubicBezTo>
                    <a:pt x="401" y="174"/>
                    <a:pt x="444" y="202"/>
                    <a:pt x="485" y="232"/>
                  </a:cubicBezTo>
                  <a:cubicBezTo>
                    <a:pt x="495" y="239"/>
                    <a:pt x="504" y="247"/>
                    <a:pt x="514" y="255"/>
                  </a:cubicBezTo>
                  <a:cubicBezTo>
                    <a:pt x="513" y="258"/>
                    <a:pt x="512" y="261"/>
                    <a:pt x="511" y="26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4" name="Freeform 67">
              <a:extLst>
                <a:ext uri="{FF2B5EF4-FFF2-40B4-BE49-F238E27FC236}">
                  <a16:creationId xmlns:a16="http://schemas.microsoft.com/office/drawing/2014/main" id="{B917202E-3773-3DD4-5E61-DB6DCDF81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163" y="1962151"/>
              <a:ext cx="103188" cy="238125"/>
            </a:xfrm>
            <a:custGeom>
              <a:avLst/>
              <a:gdLst>
                <a:gd name="T0" fmla="*/ 92 w 217"/>
                <a:gd name="T1" fmla="*/ 498 h 500"/>
                <a:gd name="T2" fmla="*/ 92 w 217"/>
                <a:gd name="T3" fmla="*/ 498 h 500"/>
                <a:gd name="T4" fmla="*/ 84 w 217"/>
                <a:gd name="T5" fmla="*/ 475 h 500"/>
                <a:gd name="T6" fmla="*/ 21 w 217"/>
                <a:gd name="T7" fmla="*/ 190 h 500"/>
                <a:gd name="T8" fmla="*/ 53 w 217"/>
                <a:gd name="T9" fmla="*/ 93 h 500"/>
                <a:gd name="T10" fmla="*/ 152 w 217"/>
                <a:gd name="T11" fmla="*/ 23 h 500"/>
                <a:gd name="T12" fmla="*/ 168 w 217"/>
                <a:gd name="T13" fmla="*/ 13 h 500"/>
                <a:gd name="T14" fmla="*/ 205 w 217"/>
                <a:gd name="T15" fmla="*/ 31 h 500"/>
                <a:gd name="T16" fmla="*/ 217 w 217"/>
                <a:gd name="T17" fmla="*/ 142 h 500"/>
                <a:gd name="T18" fmla="*/ 123 w 217"/>
                <a:gd name="T19" fmla="*/ 472 h 500"/>
                <a:gd name="T20" fmla="*/ 101 w 217"/>
                <a:gd name="T21" fmla="*/ 500 h 500"/>
                <a:gd name="T22" fmla="*/ 92 w 217"/>
                <a:gd name="T23" fmla="*/ 498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7" h="500">
                  <a:moveTo>
                    <a:pt x="92" y="498"/>
                  </a:moveTo>
                  <a:lnTo>
                    <a:pt x="92" y="498"/>
                  </a:lnTo>
                  <a:cubicBezTo>
                    <a:pt x="89" y="491"/>
                    <a:pt x="84" y="483"/>
                    <a:pt x="84" y="475"/>
                  </a:cubicBezTo>
                  <a:cubicBezTo>
                    <a:pt x="82" y="376"/>
                    <a:pt x="50" y="283"/>
                    <a:pt x="21" y="190"/>
                  </a:cubicBezTo>
                  <a:cubicBezTo>
                    <a:pt x="2" y="127"/>
                    <a:pt x="0" y="131"/>
                    <a:pt x="53" y="93"/>
                  </a:cubicBezTo>
                  <a:cubicBezTo>
                    <a:pt x="86" y="70"/>
                    <a:pt x="119" y="47"/>
                    <a:pt x="152" y="23"/>
                  </a:cubicBezTo>
                  <a:cubicBezTo>
                    <a:pt x="158" y="20"/>
                    <a:pt x="163" y="16"/>
                    <a:pt x="168" y="13"/>
                  </a:cubicBezTo>
                  <a:cubicBezTo>
                    <a:pt x="191" y="0"/>
                    <a:pt x="201" y="4"/>
                    <a:pt x="205" y="31"/>
                  </a:cubicBezTo>
                  <a:cubicBezTo>
                    <a:pt x="211" y="68"/>
                    <a:pt x="217" y="105"/>
                    <a:pt x="217" y="142"/>
                  </a:cubicBezTo>
                  <a:cubicBezTo>
                    <a:pt x="217" y="261"/>
                    <a:pt x="190" y="372"/>
                    <a:pt x="123" y="472"/>
                  </a:cubicBezTo>
                  <a:cubicBezTo>
                    <a:pt x="117" y="482"/>
                    <a:pt x="108" y="491"/>
                    <a:pt x="101" y="500"/>
                  </a:cubicBezTo>
                  <a:cubicBezTo>
                    <a:pt x="98" y="500"/>
                    <a:pt x="95" y="499"/>
                    <a:pt x="92" y="49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5" name="Freeform 68">
              <a:extLst>
                <a:ext uri="{FF2B5EF4-FFF2-40B4-BE49-F238E27FC236}">
                  <a16:creationId xmlns:a16="http://schemas.microsoft.com/office/drawing/2014/main" id="{DAD08394-5427-1D81-72C5-5AF746B890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0025" y="1990726"/>
              <a:ext cx="93663" cy="184150"/>
            </a:xfrm>
            <a:custGeom>
              <a:avLst/>
              <a:gdLst>
                <a:gd name="T0" fmla="*/ 0 w 194"/>
                <a:gd name="T1" fmla="*/ 0 h 387"/>
                <a:gd name="T2" fmla="*/ 0 w 194"/>
                <a:gd name="T3" fmla="*/ 0 h 387"/>
                <a:gd name="T4" fmla="*/ 36 w 194"/>
                <a:gd name="T5" fmla="*/ 15 h 387"/>
                <a:gd name="T6" fmla="*/ 153 w 194"/>
                <a:gd name="T7" fmla="*/ 98 h 387"/>
                <a:gd name="T8" fmla="*/ 176 w 194"/>
                <a:gd name="T9" fmla="*/ 138 h 387"/>
                <a:gd name="T10" fmla="*/ 193 w 194"/>
                <a:gd name="T11" fmla="*/ 348 h 387"/>
                <a:gd name="T12" fmla="*/ 193 w 194"/>
                <a:gd name="T13" fmla="*/ 377 h 387"/>
                <a:gd name="T14" fmla="*/ 161 w 194"/>
                <a:gd name="T15" fmla="*/ 366 h 387"/>
                <a:gd name="T16" fmla="*/ 59 w 194"/>
                <a:gd name="T17" fmla="*/ 204 h 387"/>
                <a:gd name="T18" fmla="*/ 4 w 194"/>
                <a:gd name="T19" fmla="*/ 45 h 387"/>
                <a:gd name="T20" fmla="*/ 0 w 194"/>
                <a:gd name="T21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4" h="387">
                  <a:moveTo>
                    <a:pt x="0" y="0"/>
                  </a:moveTo>
                  <a:lnTo>
                    <a:pt x="0" y="0"/>
                  </a:lnTo>
                  <a:cubicBezTo>
                    <a:pt x="17" y="7"/>
                    <a:pt x="27" y="9"/>
                    <a:pt x="36" y="15"/>
                  </a:cubicBezTo>
                  <a:cubicBezTo>
                    <a:pt x="75" y="42"/>
                    <a:pt x="114" y="70"/>
                    <a:pt x="153" y="98"/>
                  </a:cubicBezTo>
                  <a:cubicBezTo>
                    <a:pt x="167" y="108"/>
                    <a:pt x="175" y="121"/>
                    <a:pt x="176" y="138"/>
                  </a:cubicBezTo>
                  <a:cubicBezTo>
                    <a:pt x="181" y="208"/>
                    <a:pt x="187" y="278"/>
                    <a:pt x="193" y="348"/>
                  </a:cubicBezTo>
                  <a:cubicBezTo>
                    <a:pt x="194" y="358"/>
                    <a:pt x="193" y="368"/>
                    <a:pt x="193" y="377"/>
                  </a:cubicBezTo>
                  <a:cubicBezTo>
                    <a:pt x="175" y="387"/>
                    <a:pt x="168" y="374"/>
                    <a:pt x="161" y="366"/>
                  </a:cubicBezTo>
                  <a:cubicBezTo>
                    <a:pt x="121" y="316"/>
                    <a:pt x="83" y="264"/>
                    <a:pt x="59" y="204"/>
                  </a:cubicBezTo>
                  <a:cubicBezTo>
                    <a:pt x="37" y="153"/>
                    <a:pt x="21" y="98"/>
                    <a:pt x="4" y="45"/>
                  </a:cubicBezTo>
                  <a:cubicBezTo>
                    <a:pt x="0" y="33"/>
                    <a:pt x="2" y="2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6" name="Freeform 69">
              <a:extLst>
                <a:ext uri="{FF2B5EF4-FFF2-40B4-BE49-F238E27FC236}">
                  <a16:creationId xmlns:a16="http://schemas.microsoft.com/office/drawing/2014/main" id="{B0239991-58D0-4A19-C694-B5796224F5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8650" y="1755776"/>
              <a:ext cx="115888" cy="160338"/>
            </a:xfrm>
            <a:custGeom>
              <a:avLst/>
              <a:gdLst>
                <a:gd name="T0" fmla="*/ 235 w 244"/>
                <a:gd name="T1" fmla="*/ 334 h 334"/>
                <a:gd name="T2" fmla="*/ 235 w 244"/>
                <a:gd name="T3" fmla="*/ 334 h 334"/>
                <a:gd name="T4" fmla="*/ 202 w 244"/>
                <a:gd name="T5" fmla="*/ 315 h 334"/>
                <a:gd name="T6" fmla="*/ 46 w 244"/>
                <a:gd name="T7" fmla="*/ 205 h 334"/>
                <a:gd name="T8" fmla="*/ 6 w 244"/>
                <a:gd name="T9" fmla="*/ 134 h 334"/>
                <a:gd name="T10" fmla="*/ 0 w 244"/>
                <a:gd name="T11" fmla="*/ 35 h 334"/>
                <a:gd name="T12" fmla="*/ 10 w 244"/>
                <a:gd name="T13" fmla="*/ 0 h 334"/>
                <a:gd name="T14" fmla="*/ 235 w 244"/>
                <a:gd name="T15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4" h="334">
                  <a:moveTo>
                    <a:pt x="235" y="334"/>
                  </a:moveTo>
                  <a:lnTo>
                    <a:pt x="235" y="334"/>
                  </a:lnTo>
                  <a:cubicBezTo>
                    <a:pt x="223" y="327"/>
                    <a:pt x="212" y="322"/>
                    <a:pt x="202" y="315"/>
                  </a:cubicBezTo>
                  <a:cubicBezTo>
                    <a:pt x="150" y="279"/>
                    <a:pt x="99" y="240"/>
                    <a:pt x="46" y="205"/>
                  </a:cubicBezTo>
                  <a:cubicBezTo>
                    <a:pt x="19" y="187"/>
                    <a:pt x="8" y="164"/>
                    <a:pt x="6" y="134"/>
                  </a:cubicBezTo>
                  <a:cubicBezTo>
                    <a:pt x="4" y="101"/>
                    <a:pt x="1" y="68"/>
                    <a:pt x="0" y="35"/>
                  </a:cubicBezTo>
                  <a:cubicBezTo>
                    <a:pt x="0" y="24"/>
                    <a:pt x="7" y="12"/>
                    <a:pt x="10" y="0"/>
                  </a:cubicBezTo>
                  <a:cubicBezTo>
                    <a:pt x="91" y="37"/>
                    <a:pt x="244" y="264"/>
                    <a:pt x="235" y="33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7" name="Freeform 70">
              <a:extLst>
                <a:ext uri="{FF2B5EF4-FFF2-40B4-BE49-F238E27FC236}">
                  <a16:creationId xmlns:a16="http://schemas.microsoft.com/office/drawing/2014/main" id="{3C8ABBDC-B245-E705-5B2A-B56E3CF62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1150" y="1701801"/>
              <a:ext cx="115888" cy="117475"/>
            </a:xfrm>
            <a:custGeom>
              <a:avLst/>
              <a:gdLst>
                <a:gd name="T0" fmla="*/ 7 w 245"/>
                <a:gd name="T1" fmla="*/ 244 h 244"/>
                <a:gd name="T2" fmla="*/ 7 w 245"/>
                <a:gd name="T3" fmla="*/ 244 h 244"/>
                <a:gd name="T4" fmla="*/ 1 w 245"/>
                <a:gd name="T5" fmla="*/ 212 h 244"/>
                <a:gd name="T6" fmla="*/ 20 w 245"/>
                <a:gd name="T7" fmla="*/ 32 h 244"/>
                <a:gd name="T8" fmla="*/ 57 w 245"/>
                <a:gd name="T9" fmla="*/ 11 h 244"/>
                <a:gd name="T10" fmla="*/ 221 w 245"/>
                <a:gd name="T11" fmla="*/ 88 h 244"/>
                <a:gd name="T12" fmla="*/ 225 w 245"/>
                <a:gd name="T13" fmla="*/ 124 h 244"/>
                <a:gd name="T14" fmla="*/ 20 w 245"/>
                <a:gd name="T15" fmla="*/ 241 h 244"/>
                <a:gd name="T16" fmla="*/ 7 w 245"/>
                <a:gd name="T1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5" h="244">
                  <a:moveTo>
                    <a:pt x="7" y="244"/>
                  </a:moveTo>
                  <a:lnTo>
                    <a:pt x="7" y="244"/>
                  </a:lnTo>
                  <a:cubicBezTo>
                    <a:pt x="5" y="233"/>
                    <a:pt x="0" y="222"/>
                    <a:pt x="1" y="212"/>
                  </a:cubicBezTo>
                  <a:cubicBezTo>
                    <a:pt x="6" y="152"/>
                    <a:pt x="13" y="92"/>
                    <a:pt x="20" y="32"/>
                  </a:cubicBezTo>
                  <a:cubicBezTo>
                    <a:pt x="23" y="7"/>
                    <a:pt x="34" y="0"/>
                    <a:pt x="57" y="11"/>
                  </a:cubicBezTo>
                  <a:cubicBezTo>
                    <a:pt x="112" y="35"/>
                    <a:pt x="167" y="61"/>
                    <a:pt x="221" y="88"/>
                  </a:cubicBezTo>
                  <a:cubicBezTo>
                    <a:pt x="244" y="99"/>
                    <a:pt x="245" y="112"/>
                    <a:pt x="225" y="124"/>
                  </a:cubicBezTo>
                  <a:cubicBezTo>
                    <a:pt x="157" y="164"/>
                    <a:pt x="89" y="203"/>
                    <a:pt x="20" y="241"/>
                  </a:cubicBezTo>
                  <a:cubicBezTo>
                    <a:pt x="18" y="243"/>
                    <a:pt x="14" y="243"/>
                    <a:pt x="7" y="24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8" name="Freeform 71">
              <a:extLst>
                <a:ext uri="{FF2B5EF4-FFF2-40B4-BE49-F238E27FC236}">
                  <a16:creationId xmlns:a16="http://schemas.microsoft.com/office/drawing/2014/main" id="{6F6DC1A0-1717-6FA7-6031-B258B837E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0538" y="2066926"/>
              <a:ext cx="115888" cy="115888"/>
            </a:xfrm>
            <a:custGeom>
              <a:avLst/>
              <a:gdLst>
                <a:gd name="T0" fmla="*/ 0 w 245"/>
                <a:gd name="T1" fmla="*/ 138 h 244"/>
                <a:gd name="T2" fmla="*/ 0 w 245"/>
                <a:gd name="T3" fmla="*/ 138 h 244"/>
                <a:gd name="T4" fmla="*/ 42 w 245"/>
                <a:gd name="T5" fmla="*/ 109 h 244"/>
                <a:gd name="T6" fmla="*/ 205 w 245"/>
                <a:gd name="T7" fmla="*/ 13 h 244"/>
                <a:gd name="T8" fmla="*/ 222 w 245"/>
                <a:gd name="T9" fmla="*/ 4 h 244"/>
                <a:gd name="T10" fmla="*/ 243 w 245"/>
                <a:gd name="T11" fmla="*/ 16 h 244"/>
                <a:gd name="T12" fmla="*/ 244 w 245"/>
                <a:gd name="T13" fmla="*/ 41 h 244"/>
                <a:gd name="T14" fmla="*/ 226 w 245"/>
                <a:gd name="T15" fmla="*/ 212 h 244"/>
                <a:gd name="T16" fmla="*/ 195 w 245"/>
                <a:gd name="T17" fmla="*/ 236 h 244"/>
                <a:gd name="T18" fmla="*/ 16 w 245"/>
                <a:gd name="T19" fmla="*/ 151 h 244"/>
                <a:gd name="T20" fmla="*/ 0 w 245"/>
                <a:gd name="T21" fmla="*/ 13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44">
                  <a:moveTo>
                    <a:pt x="0" y="138"/>
                  </a:moveTo>
                  <a:lnTo>
                    <a:pt x="0" y="138"/>
                  </a:lnTo>
                  <a:cubicBezTo>
                    <a:pt x="17" y="127"/>
                    <a:pt x="29" y="117"/>
                    <a:pt x="42" y="109"/>
                  </a:cubicBezTo>
                  <a:cubicBezTo>
                    <a:pt x="96" y="77"/>
                    <a:pt x="151" y="45"/>
                    <a:pt x="205" y="13"/>
                  </a:cubicBezTo>
                  <a:cubicBezTo>
                    <a:pt x="210" y="10"/>
                    <a:pt x="216" y="6"/>
                    <a:pt x="222" y="4"/>
                  </a:cubicBezTo>
                  <a:cubicBezTo>
                    <a:pt x="233" y="0"/>
                    <a:pt x="241" y="4"/>
                    <a:pt x="243" y="16"/>
                  </a:cubicBezTo>
                  <a:cubicBezTo>
                    <a:pt x="245" y="24"/>
                    <a:pt x="245" y="33"/>
                    <a:pt x="244" y="41"/>
                  </a:cubicBezTo>
                  <a:cubicBezTo>
                    <a:pt x="238" y="98"/>
                    <a:pt x="232" y="155"/>
                    <a:pt x="226" y="212"/>
                  </a:cubicBezTo>
                  <a:cubicBezTo>
                    <a:pt x="223" y="236"/>
                    <a:pt x="213" y="244"/>
                    <a:pt x="195" y="236"/>
                  </a:cubicBezTo>
                  <a:cubicBezTo>
                    <a:pt x="135" y="208"/>
                    <a:pt x="76" y="180"/>
                    <a:pt x="16" y="151"/>
                  </a:cubicBezTo>
                  <a:cubicBezTo>
                    <a:pt x="12" y="149"/>
                    <a:pt x="8" y="145"/>
                    <a:pt x="0" y="13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19" name="Freeform 72">
              <a:extLst>
                <a:ext uri="{FF2B5EF4-FFF2-40B4-BE49-F238E27FC236}">
                  <a16:creationId xmlns:a16="http://schemas.microsoft.com/office/drawing/2014/main" id="{6BAF04CD-5840-BF13-05A6-F7B90417F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800" y="2062163"/>
              <a:ext cx="101600" cy="119063"/>
            </a:xfrm>
            <a:custGeom>
              <a:avLst/>
              <a:gdLst>
                <a:gd name="T0" fmla="*/ 8 w 212"/>
                <a:gd name="T1" fmla="*/ 49 h 247"/>
                <a:gd name="T2" fmla="*/ 8 w 212"/>
                <a:gd name="T3" fmla="*/ 49 h 247"/>
                <a:gd name="T4" fmla="*/ 17 w 212"/>
                <a:gd name="T5" fmla="*/ 9 h 247"/>
                <a:gd name="T6" fmla="*/ 57 w 212"/>
                <a:gd name="T7" fmla="*/ 22 h 247"/>
                <a:gd name="T8" fmla="*/ 133 w 212"/>
                <a:gd name="T9" fmla="*/ 69 h 247"/>
                <a:gd name="T10" fmla="*/ 200 w 212"/>
                <a:gd name="T11" fmla="*/ 141 h 247"/>
                <a:gd name="T12" fmla="*/ 190 w 212"/>
                <a:gd name="T13" fmla="*/ 180 h 247"/>
                <a:gd name="T14" fmla="*/ 59 w 212"/>
                <a:gd name="T15" fmla="*/ 239 h 247"/>
                <a:gd name="T16" fmla="*/ 25 w 212"/>
                <a:gd name="T17" fmla="*/ 220 h 247"/>
                <a:gd name="T18" fmla="*/ 14 w 212"/>
                <a:gd name="T19" fmla="*/ 128 h 247"/>
                <a:gd name="T20" fmla="*/ 8 w 212"/>
                <a:gd name="T21" fmla="*/ 4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2" h="247">
                  <a:moveTo>
                    <a:pt x="8" y="49"/>
                  </a:moveTo>
                  <a:lnTo>
                    <a:pt x="8" y="49"/>
                  </a:lnTo>
                  <a:cubicBezTo>
                    <a:pt x="10" y="37"/>
                    <a:pt x="0" y="18"/>
                    <a:pt x="17" y="9"/>
                  </a:cubicBezTo>
                  <a:cubicBezTo>
                    <a:pt x="33" y="0"/>
                    <a:pt x="45" y="15"/>
                    <a:pt x="57" y="22"/>
                  </a:cubicBezTo>
                  <a:cubicBezTo>
                    <a:pt x="83" y="37"/>
                    <a:pt x="108" y="54"/>
                    <a:pt x="133" y="69"/>
                  </a:cubicBezTo>
                  <a:cubicBezTo>
                    <a:pt x="162" y="87"/>
                    <a:pt x="182" y="114"/>
                    <a:pt x="200" y="141"/>
                  </a:cubicBezTo>
                  <a:cubicBezTo>
                    <a:pt x="212" y="160"/>
                    <a:pt x="210" y="170"/>
                    <a:pt x="190" y="180"/>
                  </a:cubicBezTo>
                  <a:cubicBezTo>
                    <a:pt x="147" y="200"/>
                    <a:pt x="103" y="220"/>
                    <a:pt x="59" y="239"/>
                  </a:cubicBezTo>
                  <a:cubicBezTo>
                    <a:pt x="39" y="247"/>
                    <a:pt x="29" y="242"/>
                    <a:pt x="25" y="220"/>
                  </a:cubicBezTo>
                  <a:cubicBezTo>
                    <a:pt x="20" y="190"/>
                    <a:pt x="17" y="159"/>
                    <a:pt x="14" y="128"/>
                  </a:cubicBezTo>
                  <a:cubicBezTo>
                    <a:pt x="11" y="103"/>
                    <a:pt x="10" y="78"/>
                    <a:pt x="8" y="4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0" name="Freeform 73">
              <a:extLst>
                <a:ext uri="{FF2B5EF4-FFF2-40B4-BE49-F238E27FC236}">
                  <a16:creationId xmlns:a16="http://schemas.microsoft.com/office/drawing/2014/main" id="{1D0D1F29-7FA0-6228-6899-09D1A6C58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6413" y="1709738"/>
              <a:ext cx="103188" cy="111125"/>
            </a:xfrm>
            <a:custGeom>
              <a:avLst/>
              <a:gdLst>
                <a:gd name="T0" fmla="*/ 0 w 217"/>
                <a:gd name="T1" fmla="*/ 82 h 234"/>
                <a:gd name="T2" fmla="*/ 0 w 217"/>
                <a:gd name="T3" fmla="*/ 82 h 234"/>
                <a:gd name="T4" fmla="*/ 25 w 217"/>
                <a:gd name="T5" fmla="*/ 62 h 234"/>
                <a:gd name="T6" fmla="*/ 123 w 217"/>
                <a:gd name="T7" fmla="*/ 17 h 234"/>
                <a:gd name="T8" fmla="*/ 206 w 217"/>
                <a:gd name="T9" fmla="*/ 67 h 234"/>
                <a:gd name="T10" fmla="*/ 217 w 217"/>
                <a:gd name="T11" fmla="*/ 204 h 234"/>
                <a:gd name="T12" fmla="*/ 207 w 217"/>
                <a:gd name="T13" fmla="*/ 234 h 234"/>
                <a:gd name="T14" fmla="*/ 184 w 217"/>
                <a:gd name="T15" fmla="*/ 224 h 234"/>
                <a:gd name="T16" fmla="*/ 71 w 217"/>
                <a:gd name="T17" fmla="*/ 156 h 234"/>
                <a:gd name="T18" fmla="*/ 0 w 217"/>
                <a:gd name="T19" fmla="*/ 8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" h="234">
                  <a:moveTo>
                    <a:pt x="0" y="82"/>
                  </a:moveTo>
                  <a:lnTo>
                    <a:pt x="0" y="82"/>
                  </a:lnTo>
                  <a:cubicBezTo>
                    <a:pt x="9" y="75"/>
                    <a:pt x="16" y="67"/>
                    <a:pt x="25" y="62"/>
                  </a:cubicBezTo>
                  <a:cubicBezTo>
                    <a:pt x="57" y="46"/>
                    <a:pt x="90" y="30"/>
                    <a:pt x="123" y="17"/>
                  </a:cubicBezTo>
                  <a:cubicBezTo>
                    <a:pt x="163" y="0"/>
                    <a:pt x="202" y="24"/>
                    <a:pt x="206" y="67"/>
                  </a:cubicBezTo>
                  <a:cubicBezTo>
                    <a:pt x="211" y="113"/>
                    <a:pt x="214" y="158"/>
                    <a:pt x="217" y="204"/>
                  </a:cubicBezTo>
                  <a:cubicBezTo>
                    <a:pt x="217" y="213"/>
                    <a:pt x="211" y="223"/>
                    <a:pt x="207" y="234"/>
                  </a:cubicBezTo>
                  <a:cubicBezTo>
                    <a:pt x="197" y="230"/>
                    <a:pt x="190" y="227"/>
                    <a:pt x="184" y="224"/>
                  </a:cubicBezTo>
                  <a:cubicBezTo>
                    <a:pt x="146" y="201"/>
                    <a:pt x="109" y="179"/>
                    <a:pt x="71" y="156"/>
                  </a:cubicBezTo>
                  <a:cubicBezTo>
                    <a:pt x="42" y="138"/>
                    <a:pt x="17" y="116"/>
                    <a:pt x="0" y="8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1" name="Freeform 74">
              <a:extLst>
                <a:ext uri="{FF2B5EF4-FFF2-40B4-BE49-F238E27FC236}">
                  <a16:creationId xmlns:a16="http://schemas.microsoft.com/office/drawing/2014/main" id="{28E72456-F0F8-7C34-D89C-552EB13B4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5000" y="1878013"/>
              <a:ext cx="96838" cy="120650"/>
            </a:xfrm>
            <a:custGeom>
              <a:avLst/>
              <a:gdLst>
                <a:gd name="T0" fmla="*/ 12 w 202"/>
                <a:gd name="T1" fmla="*/ 0 h 252"/>
                <a:gd name="T2" fmla="*/ 12 w 202"/>
                <a:gd name="T3" fmla="*/ 0 h 252"/>
                <a:gd name="T4" fmla="*/ 33 w 202"/>
                <a:gd name="T5" fmla="*/ 11 h 252"/>
                <a:gd name="T6" fmla="*/ 180 w 202"/>
                <a:gd name="T7" fmla="*/ 118 h 252"/>
                <a:gd name="T8" fmla="*/ 180 w 202"/>
                <a:gd name="T9" fmla="*/ 161 h 252"/>
                <a:gd name="T10" fmla="*/ 71 w 202"/>
                <a:gd name="T11" fmla="*/ 239 h 252"/>
                <a:gd name="T12" fmla="*/ 29 w 202"/>
                <a:gd name="T13" fmla="*/ 229 h 252"/>
                <a:gd name="T14" fmla="*/ 1 w 202"/>
                <a:gd name="T15" fmla="*/ 142 h 252"/>
                <a:gd name="T16" fmla="*/ 2 w 202"/>
                <a:gd name="T17" fmla="*/ 21 h 252"/>
                <a:gd name="T18" fmla="*/ 12 w 202"/>
                <a:gd name="T1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252">
                  <a:moveTo>
                    <a:pt x="12" y="0"/>
                  </a:moveTo>
                  <a:lnTo>
                    <a:pt x="12" y="0"/>
                  </a:lnTo>
                  <a:cubicBezTo>
                    <a:pt x="22" y="5"/>
                    <a:pt x="28" y="8"/>
                    <a:pt x="33" y="11"/>
                  </a:cubicBezTo>
                  <a:cubicBezTo>
                    <a:pt x="82" y="47"/>
                    <a:pt x="131" y="82"/>
                    <a:pt x="180" y="118"/>
                  </a:cubicBezTo>
                  <a:cubicBezTo>
                    <a:pt x="202" y="135"/>
                    <a:pt x="202" y="145"/>
                    <a:pt x="180" y="161"/>
                  </a:cubicBezTo>
                  <a:cubicBezTo>
                    <a:pt x="145" y="188"/>
                    <a:pt x="108" y="214"/>
                    <a:pt x="71" y="239"/>
                  </a:cubicBezTo>
                  <a:cubicBezTo>
                    <a:pt x="52" y="252"/>
                    <a:pt x="41" y="249"/>
                    <a:pt x="29" y="229"/>
                  </a:cubicBezTo>
                  <a:cubicBezTo>
                    <a:pt x="13" y="202"/>
                    <a:pt x="2" y="173"/>
                    <a:pt x="1" y="142"/>
                  </a:cubicBezTo>
                  <a:cubicBezTo>
                    <a:pt x="0" y="102"/>
                    <a:pt x="1" y="61"/>
                    <a:pt x="2" y="21"/>
                  </a:cubicBezTo>
                  <a:cubicBezTo>
                    <a:pt x="2" y="14"/>
                    <a:pt x="8" y="8"/>
                    <a:pt x="1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2" name="Freeform 75">
              <a:extLst>
                <a:ext uri="{FF2B5EF4-FFF2-40B4-BE49-F238E27FC236}">
                  <a16:creationId xmlns:a16="http://schemas.microsoft.com/office/drawing/2014/main" id="{01217083-B183-0D6E-F63A-900EC17BFA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0500" y="1890713"/>
              <a:ext cx="96838" cy="115888"/>
            </a:xfrm>
            <a:custGeom>
              <a:avLst/>
              <a:gdLst>
                <a:gd name="T0" fmla="*/ 183 w 203"/>
                <a:gd name="T1" fmla="*/ 245 h 245"/>
                <a:gd name="T2" fmla="*/ 183 w 203"/>
                <a:gd name="T3" fmla="*/ 245 h 245"/>
                <a:gd name="T4" fmla="*/ 159 w 203"/>
                <a:gd name="T5" fmla="*/ 233 h 245"/>
                <a:gd name="T6" fmla="*/ 30 w 203"/>
                <a:gd name="T7" fmla="*/ 140 h 245"/>
                <a:gd name="T8" fmla="*/ 13 w 203"/>
                <a:gd name="T9" fmla="*/ 125 h 245"/>
                <a:gd name="T10" fmla="*/ 13 w 203"/>
                <a:gd name="T11" fmla="*/ 85 h 245"/>
                <a:gd name="T12" fmla="*/ 20 w 203"/>
                <a:gd name="T13" fmla="*/ 79 h 245"/>
                <a:gd name="T14" fmla="*/ 113 w 203"/>
                <a:gd name="T15" fmla="*/ 12 h 245"/>
                <a:gd name="T16" fmla="*/ 153 w 203"/>
                <a:gd name="T17" fmla="*/ 22 h 245"/>
                <a:gd name="T18" fmla="*/ 194 w 203"/>
                <a:gd name="T19" fmla="*/ 179 h 245"/>
                <a:gd name="T20" fmla="*/ 191 w 203"/>
                <a:gd name="T21" fmla="*/ 227 h 245"/>
                <a:gd name="T22" fmla="*/ 183 w 203"/>
                <a:gd name="T23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45">
                  <a:moveTo>
                    <a:pt x="183" y="245"/>
                  </a:moveTo>
                  <a:lnTo>
                    <a:pt x="183" y="245"/>
                  </a:lnTo>
                  <a:cubicBezTo>
                    <a:pt x="174" y="241"/>
                    <a:pt x="166" y="238"/>
                    <a:pt x="159" y="233"/>
                  </a:cubicBezTo>
                  <a:cubicBezTo>
                    <a:pt x="116" y="202"/>
                    <a:pt x="73" y="171"/>
                    <a:pt x="30" y="140"/>
                  </a:cubicBezTo>
                  <a:cubicBezTo>
                    <a:pt x="24" y="135"/>
                    <a:pt x="18" y="130"/>
                    <a:pt x="13" y="125"/>
                  </a:cubicBezTo>
                  <a:cubicBezTo>
                    <a:pt x="0" y="111"/>
                    <a:pt x="1" y="100"/>
                    <a:pt x="13" y="85"/>
                  </a:cubicBezTo>
                  <a:cubicBezTo>
                    <a:pt x="15" y="83"/>
                    <a:pt x="17" y="81"/>
                    <a:pt x="20" y="79"/>
                  </a:cubicBezTo>
                  <a:cubicBezTo>
                    <a:pt x="51" y="56"/>
                    <a:pt x="82" y="33"/>
                    <a:pt x="113" y="12"/>
                  </a:cubicBezTo>
                  <a:cubicBezTo>
                    <a:pt x="131" y="0"/>
                    <a:pt x="143" y="3"/>
                    <a:pt x="153" y="22"/>
                  </a:cubicBezTo>
                  <a:cubicBezTo>
                    <a:pt x="178" y="71"/>
                    <a:pt x="203" y="121"/>
                    <a:pt x="194" y="179"/>
                  </a:cubicBezTo>
                  <a:cubicBezTo>
                    <a:pt x="191" y="195"/>
                    <a:pt x="193" y="211"/>
                    <a:pt x="191" y="227"/>
                  </a:cubicBezTo>
                  <a:cubicBezTo>
                    <a:pt x="191" y="232"/>
                    <a:pt x="186" y="237"/>
                    <a:pt x="183" y="24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3" name="Freeform 76">
              <a:extLst>
                <a:ext uri="{FF2B5EF4-FFF2-40B4-BE49-F238E27FC236}">
                  <a16:creationId xmlns:a16="http://schemas.microsoft.com/office/drawing/2014/main" id="{3F3C7D1F-879F-1A3A-AAC7-D7F035E68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5125" y="1611313"/>
              <a:ext cx="182563" cy="114300"/>
            </a:xfrm>
            <a:custGeom>
              <a:avLst/>
              <a:gdLst>
                <a:gd name="T0" fmla="*/ 383 w 383"/>
                <a:gd name="T1" fmla="*/ 175 h 239"/>
                <a:gd name="T2" fmla="*/ 383 w 383"/>
                <a:gd name="T3" fmla="*/ 175 h 239"/>
                <a:gd name="T4" fmla="*/ 354 w 383"/>
                <a:gd name="T5" fmla="*/ 193 h 239"/>
                <a:gd name="T6" fmla="*/ 277 w 383"/>
                <a:gd name="T7" fmla="*/ 231 h 239"/>
                <a:gd name="T8" fmla="*/ 231 w 383"/>
                <a:gd name="T9" fmla="*/ 220 h 239"/>
                <a:gd name="T10" fmla="*/ 28 w 383"/>
                <a:gd name="T11" fmla="*/ 36 h 239"/>
                <a:gd name="T12" fmla="*/ 0 w 383"/>
                <a:gd name="T13" fmla="*/ 8 h 239"/>
                <a:gd name="T14" fmla="*/ 40 w 383"/>
                <a:gd name="T15" fmla="*/ 10 h 239"/>
                <a:gd name="T16" fmla="*/ 345 w 383"/>
                <a:gd name="T17" fmla="*/ 151 h 239"/>
                <a:gd name="T18" fmla="*/ 383 w 383"/>
                <a:gd name="T19" fmla="*/ 17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3" h="239">
                  <a:moveTo>
                    <a:pt x="383" y="175"/>
                  </a:moveTo>
                  <a:lnTo>
                    <a:pt x="383" y="175"/>
                  </a:lnTo>
                  <a:cubicBezTo>
                    <a:pt x="371" y="183"/>
                    <a:pt x="363" y="188"/>
                    <a:pt x="354" y="193"/>
                  </a:cubicBezTo>
                  <a:cubicBezTo>
                    <a:pt x="329" y="206"/>
                    <a:pt x="303" y="219"/>
                    <a:pt x="277" y="231"/>
                  </a:cubicBezTo>
                  <a:cubicBezTo>
                    <a:pt x="260" y="239"/>
                    <a:pt x="244" y="235"/>
                    <a:pt x="231" y="220"/>
                  </a:cubicBezTo>
                  <a:cubicBezTo>
                    <a:pt x="171" y="151"/>
                    <a:pt x="100" y="93"/>
                    <a:pt x="28" y="36"/>
                  </a:cubicBezTo>
                  <a:cubicBezTo>
                    <a:pt x="19" y="28"/>
                    <a:pt x="11" y="19"/>
                    <a:pt x="0" y="8"/>
                  </a:cubicBezTo>
                  <a:cubicBezTo>
                    <a:pt x="17" y="0"/>
                    <a:pt x="29" y="5"/>
                    <a:pt x="40" y="10"/>
                  </a:cubicBezTo>
                  <a:cubicBezTo>
                    <a:pt x="142" y="57"/>
                    <a:pt x="243" y="104"/>
                    <a:pt x="345" y="151"/>
                  </a:cubicBezTo>
                  <a:cubicBezTo>
                    <a:pt x="355" y="156"/>
                    <a:pt x="364" y="163"/>
                    <a:pt x="383" y="17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4" name="Freeform 77">
              <a:extLst>
                <a:ext uri="{FF2B5EF4-FFF2-40B4-BE49-F238E27FC236}">
                  <a16:creationId xmlns:a16="http://schemas.microsoft.com/office/drawing/2014/main" id="{DCD6ECEA-C542-9464-EABA-F34D0CE8D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8913" y="1704976"/>
              <a:ext cx="57150" cy="192088"/>
            </a:xfrm>
            <a:custGeom>
              <a:avLst/>
              <a:gdLst>
                <a:gd name="T0" fmla="*/ 9 w 117"/>
                <a:gd name="T1" fmla="*/ 400 h 400"/>
                <a:gd name="T2" fmla="*/ 9 w 117"/>
                <a:gd name="T3" fmla="*/ 400 h 400"/>
                <a:gd name="T4" fmla="*/ 0 w 117"/>
                <a:gd name="T5" fmla="*/ 368 h 400"/>
                <a:gd name="T6" fmla="*/ 9 w 117"/>
                <a:gd name="T7" fmla="*/ 184 h 400"/>
                <a:gd name="T8" fmla="*/ 13 w 117"/>
                <a:gd name="T9" fmla="*/ 94 h 400"/>
                <a:gd name="T10" fmla="*/ 18 w 117"/>
                <a:gd name="T11" fmla="*/ 25 h 400"/>
                <a:gd name="T12" fmla="*/ 28 w 117"/>
                <a:gd name="T13" fmla="*/ 0 h 400"/>
                <a:gd name="T14" fmla="*/ 43 w 117"/>
                <a:gd name="T15" fmla="*/ 40 h 400"/>
                <a:gd name="T16" fmla="*/ 112 w 117"/>
                <a:gd name="T17" fmla="*/ 305 h 400"/>
                <a:gd name="T18" fmla="*/ 107 w 117"/>
                <a:gd name="T19" fmla="*/ 341 h 400"/>
                <a:gd name="T20" fmla="*/ 9 w 117"/>
                <a:gd name="T21" fmla="*/ 40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" h="400">
                  <a:moveTo>
                    <a:pt x="9" y="400"/>
                  </a:moveTo>
                  <a:lnTo>
                    <a:pt x="9" y="400"/>
                  </a:lnTo>
                  <a:cubicBezTo>
                    <a:pt x="6" y="389"/>
                    <a:pt x="0" y="379"/>
                    <a:pt x="0" y="368"/>
                  </a:cubicBezTo>
                  <a:cubicBezTo>
                    <a:pt x="2" y="307"/>
                    <a:pt x="6" y="245"/>
                    <a:pt x="9" y="184"/>
                  </a:cubicBezTo>
                  <a:cubicBezTo>
                    <a:pt x="10" y="154"/>
                    <a:pt x="11" y="124"/>
                    <a:pt x="13" y="94"/>
                  </a:cubicBezTo>
                  <a:cubicBezTo>
                    <a:pt x="14" y="71"/>
                    <a:pt x="16" y="48"/>
                    <a:pt x="18" y="25"/>
                  </a:cubicBezTo>
                  <a:cubicBezTo>
                    <a:pt x="18" y="19"/>
                    <a:pt x="22" y="13"/>
                    <a:pt x="28" y="0"/>
                  </a:cubicBezTo>
                  <a:cubicBezTo>
                    <a:pt x="35" y="18"/>
                    <a:pt x="41" y="28"/>
                    <a:pt x="43" y="40"/>
                  </a:cubicBezTo>
                  <a:cubicBezTo>
                    <a:pt x="62" y="129"/>
                    <a:pt x="80" y="219"/>
                    <a:pt x="112" y="305"/>
                  </a:cubicBezTo>
                  <a:cubicBezTo>
                    <a:pt x="117" y="318"/>
                    <a:pt x="117" y="330"/>
                    <a:pt x="107" y="341"/>
                  </a:cubicBezTo>
                  <a:cubicBezTo>
                    <a:pt x="96" y="354"/>
                    <a:pt x="35" y="392"/>
                    <a:pt x="9" y="4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5" name="Freeform 78">
              <a:extLst>
                <a:ext uri="{FF2B5EF4-FFF2-40B4-BE49-F238E27FC236}">
                  <a16:creationId xmlns:a16="http://schemas.microsoft.com/office/drawing/2014/main" id="{F7BA088A-F763-FE50-B89E-50086CDC49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9713" y="1670051"/>
              <a:ext cx="60325" cy="158750"/>
            </a:xfrm>
            <a:custGeom>
              <a:avLst/>
              <a:gdLst>
                <a:gd name="T0" fmla="*/ 85 w 125"/>
                <a:gd name="T1" fmla="*/ 334 h 334"/>
                <a:gd name="T2" fmla="*/ 85 w 125"/>
                <a:gd name="T3" fmla="*/ 334 h 334"/>
                <a:gd name="T4" fmla="*/ 56 w 125"/>
                <a:gd name="T5" fmla="*/ 263 h 334"/>
                <a:gd name="T6" fmla="*/ 5 w 125"/>
                <a:gd name="T7" fmla="*/ 33 h 334"/>
                <a:gd name="T8" fmla="*/ 32 w 125"/>
                <a:gd name="T9" fmla="*/ 8 h 334"/>
                <a:gd name="T10" fmla="*/ 97 w 125"/>
                <a:gd name="T11" fmla="*/ 34 h 334"/>
                <a:gd name="T12" fmla="*/ 123 w 125"/>
                <a:gd name="T13" fmla="*/ 80 h 334"/>
                <a:gd name="T14" fmla="*/ 101 w 125"/>
                <a:gd name="T15" fmla="*/ 276 h 334"/>
                <a:gd name="T16" fmla="*/ 97 w 125"/>
                <a:gd name="T17" fmla="*/ 311 h 334"/>
                <a:gd name="T18" fmla="*/ 85 w 125"/>
                <a:gd name="T1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334">
                  <a:moveTo>
                    <a:pt x="85" y="334"/>
                  </a:moveTo>
                  <a:lnTo>
                    <a:pt x="85" y="334"/>
                  </a:lnTo>
                  <a:cubicBezTo>
                    <a:pt x="67" y="310"/>
                    <a:pt x="61" y="286"/>
                    <a:pt x="56" y="263"/>
                  </a:cubicBezTo>
                  <a:cubicBezTo>
                    <a:pt x="37" y="186"/>
                    <a:pt x="21" y="109"/>
                    <a:pt x="5" y="33"/>
                  </a:cubicBezTo>
                  <a:cubicBezTo>
                    <a:pt x="0" y="8"/>
                    <a:pt x="9" y="0"/>
                    <a:pt x="32" y="8"/>
                  </a:cubicBezTo>
                  <a:cubicBezTo>
                    <a:pt x="54" y="16"/>
                    <a:pt x="76" y="26"/>
                    <a:pt x="97" y="34"/>
                  </a:cubicBezTo>
                  <a:cubicBezTo>
                    <a:pt x="119" y="43"/>
                    <a:pt x="125" y="59"/>
                    <a:pt x="123" y="80"/>
                  </a:cubicBezTo>
                  <a:cubicBezTo>
                    <a:pt x="115" y="145"/>
                    <a:pt x="108" y="211"/>
                    <a:pt x="101" y="276"/>
                  </a:cubicBezTo>
                  <a:cubicBezTo>
                    <a:pt x="100" y="288"/>
                    <a:pt x="100" y="300"/>
                    <a:pt x="97" y="311"/>
                  </a:cubicBezTo>
                  <a:cubicBezTo>
                    <a:pt x="96" y="318"/>
                    <a:pt x="91" y="325"/>
                    <a:pt x="85" y="33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6" name="Freeform 79">
              <a:extLst>
                <a:ext uri="{FF2B5EF4-FFF2-40B4-BE49-F238E27FC236}">
                  <a16:creationId xmlns:a16="http://schemas.microsoft.com/office/drawing/2014/main" id="{33870FD4-E6A3-B433-2A18-2BA413C34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7488" y="1562101"/>
              <a:ext cx="92075" cy="103188"/>
            </a:xfrm>
            <a:custGeom>
              <a:avLst/>
              <a:gdLst>
                <a:gd name="T0" fmla="*/ 190 w 193"/>
                <a:gd name="T1" fmla="*/ 157 h 215"/>
                <a:gd name="T2" fmla="*/ 190 w 193"/>
                <a:gd name="T3" fmla="*/ 157 h 215"/>
                <a:gd name="T4" fmla="*/ 189 w 193"/>
                <a:gd name="T5" fmla="*/ 167 h 215"/>
                <a:gd name="T6" fmla="*/ 132 w 193"/>
                <a:gd name="T7" fmla="*/ 200 h 215"/>
                <a:gd name="T8" fmla="*/ 66 w 193"/>
                <a:gd name="T9" fmla="*/ 176 h 215"/>
                <a:gd name="T10" fmla="*/ 23 w 193"/>
                <a:gd name="T11" fmla="*/ 129 h 215"/>
                <a:gd name="T12" fmla="*/ 4 w 193"/>
                <a:gd name="T13" fmla="*/ 49 h 215"/>
                <a:gd name="T14" fmla="*/ 17 w 193"/>
                <a:gd name="T15" fmla="*/ 10 h 215"/>
                <a:gd name="T16" fmla="*/ 54 w 193"/>
                <a:gd name="T17" fmla="*/ 17 h 215"/>
                <a:gd name="T18" fmla="*/ 170 w 193"/>
                <a:gd name="T19" fmla="*/ 113 h 215"/>
                <a:gd name="T20" fmla="*/ 190 w 193"/>
                <a:gd name="T21" fmla="*/ 157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3" h="215">
                  <a:moveTo>
                    <a:pt x="190" y="157"/>
                  </a:moveTo>
                  <a:lnTo>
                    <a:pt x="190" y="157"/>
                  </a:lnTo>
                  <a:cubicBezTo>
                    <a:pt x="190" y="160"/>
                    <a:pt x="189" y="163"/>
                    <a:pt x="189" y="167"/>
                  </a:cubicBezTo>
                  <a:cubicBezTo>
                    <a:pt x="183" y="209"/>
                    <a:pt x="173" y="215"/>
                    <a:pt x="132" y="200"/>
                  </a:cubicBezTo>
                  <a:cubicBezTo>
                    <a:pt x="110" y="192"/>
                    <a:pt x="88" y="183"/>
                    <a:pt x="66" y="176"/>
                  </a:cubicBezTo>
                  <a:cubicBezTo>
                    <a:pt x="42" y="169"/>
                    <a:pt x="28" y="154"/>
                    <a:pt x="23" y="129"/>
                  </a:cubicBezTo>
                  <a:cubicBezTo>
                    <a:pt x="18" y="102"/>
                    <a:pt x="11" y="76"/>
                    <a:pt x="4" y="49"/>
                  </a:cubicBezTo>
                  <a:cubicBezTo>
                    <a:pt x="0" y="33"/>
                    <a:pt x="3" y="19"/>
                    <a:pt x="17" y="10"/>
                  </a:cubicBezTo>
                  <a:cubicBezTo>
                    <a:pt x="32" y="0"/>
                    <a:pt x="43" y="8"/>
                    <a:pt x="54" y="17"/>
                  </a:cubicBezTo>
                  <a:cubicBezTo>
                    <a:pt x="93" y="49"/>
                    <a:pt x="131" y="81"/>
                    <a:pt x="170" y="113"/>
                  </a:cubicBezTo>
                  <a:cubicBezTo>
                    <a:pt x="184" y="125"/>
                    <a:pt x="193" y="138"/>
                    <a:pt x="190" y="15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7" name="Freeform 80">
              <a:extLst>
                <a:ext uri="{FF2B5EF4-FFF2-40B4-BE49-F238E27FC236}">
                  <a16:creationId xmlns:a16="http://schemas.microsoft.com/office/drawing/2014/main" id="{2F17C884-BB90-743B-484A-F07247EB9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125" y="2071688"/>
              <a:ext cx="46038" cy="139700"/>
            </a:xfrm>
            <a:custGeom>
              <a:avLst/>
              <a:gdLst>
                <a:gd name="T0" fmla="*/ 37 w 97"/>
                <a:gd name="T1" fmla="*/ 0 h 292"/>
                <a:gd name="T2" fmla="*/ 37 w 97"/>
                <a:gd name="T3" fmla="*/ 0 h 292"/>
                <a:gd name="T4" fmla="*/ 52 w 97"/>
                <a:gd name="T5" fmla="*/ 25 h 292"/>
                <a:gd name="T6" fmla="*/ 96 w 97"/>
                <a:gd name="T7" fmla="*/ 256 h 292"/>
                <a:gd name="T8" fmla="*/ 60 w 97"/>
                <a:gd name="T9" fmla="*/ 283 h 292"/>
                <a:gd name="T10" fmla="*/ 48 w 97"/>
                <a:gd name="T11" fmla="*/ 278 h 292"/>
                <a:gd name="T12" fmla="*/ 4 w 97"/>
                <a:gd name="T13" fmla="*/ 206 h 292"/>
                <a:gd name="T14" fmla="*/ 19 w 97"/>
                <a:gd name="T15" fmla="*/ 32 h 292"/>
                <a:gd name="T16" fmla="*/ 29 w 97"/>
                <a:gd name="T17" fmla="*/ 1 h 292"/>
                <a:gd name="T18" fmla="*/ 37 w 97"/>
                <a:gd name="T19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292">
                  <a:moveTo>
                    <a:pt x="37" y="0"/>
                  </a:moveTo>
                  <a:lnTo>
                    <a:pt x="37" y="0"/>
                  </a:lnTo>
                  <a:cubicBezTo>
                    <a:pt x="42" y="9"/>
                    <a:pt x="49" y="16"/>
                    <a:pt x="52" y="25"/>
                  </a:cubicBezTo>
                  <a:cubicBezTo>
                    <a:pt x="78" y="100"/>
                    <a:pt x="93" y="177"/>
                    <a:pt x="96" y="256"/>
                  </a:cubicBezTo>
                  <a:cubicBezTo>
                    <a:pt x="97" y="287"/>
                    <a:pt x="89" y="292"/>
                    <a:pt x="60" y="283"/>
                  </a:cubicBezTo>
                  <a:cubicBezTo>
                    <a:pt x="56" y="282"/>
                    <a:pt x="52" y="280"/>
                    <a:pt x="48" y="278"/>
                  </a:cubicBezTo>
                  <a:cubicBezTo>
                    <a:pt x="0" y="259"/>
                    <a:pt x="0" y="259"/>
                    <a:pt x="4" y="206"/>
                  </a:cubicBezTo>
                  <a:cubicBezTo>
                    <a:pt x="8" y="148"/>
                    <a:pt x="13" y="90"/>
                    <a:pt x="19" y="32"/>
                  </a:cubicBezTo>
                  <a:cubicBezTo>
                    <a:pt x="20" y="22"/>
                    <a:pt x="26" y="12"/>
                    <a:pt x="29" y="1"/>
                  </a:cubicBezTo>
                  <a:cubicBezTo>
                    <a:pt x="32" y="1"/>
                    <a:pt x="34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8" name="Freeform 81">
              <a:extLst>
                <a:ext uri="{FF2B5EF4-FFF2-40B4-BE49-F238E27FC236}">
                  <a16:creationId xmlns:a16="http://schemas.microsoft.com/office/drawing/2014/main" id="{85BC7CD4-2EAB-AAC8-AF12-3F7619897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6888" y="2171701"/>
              <a:ext cx="96838" cy="71438"/>
            </a:xfrm>
            <a:custGeom>
              <a:avLst/>
              <a:gdLst>
                <a:gd name="T0" fmla="*/ 4 w 204"/>
                <a:gd name="T1" fmla="*/ 0 h 149"/>
                <a:gd name="T2" fmla="*/ 4 w 204"/>
                <a:gd name="T3" fmla="*/ 0 h 149"/>
                <a:gd name="T4" fmla="*/ 34 w 204"/>
                <a:gd name="T5" fmla="*/ 7 h 149"/>
                <a:gd name="T6" fmla="*/ 169 w 204"/>
                <a:gd name="T7" fmla="*/ 71 h 149"/>
                <a:gd name="T8" fmla="*/ 194 w 204"/>
                <a:gd name="T9" fmla="*/ 128 h 149"/>
                <a:gd name="T10" fmla="*/ 161 w 204"/>
                <a:gd name="T11" fmla="*/ 141 h 149"/>
                <a:gd name="T12" fmla="*/ 147 w 204"/>
                <a:gd name="T13" fmla="*/ 133 h 149"/>
                <a:gd name="T14" fmla="*/ 18 w 204"/>
                <a:gd name="T15" fmla="*/ 30 h 149"/>
                <a:gd name="T16" fmla="*/ 0 w 204"/>
                <a:gd name="T17" fmla="*/ 9 h 149"/>
                <a:gd name="T18" fmla="*/ 4 w 204"/>
                <a:gd name="T19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4" h="149">
                  <a:moveTo>
                    <a:pt x="4" y="0"/>
                  </a:moveTo>
                  <a:lnTo>
                    <a:pt x="4" y="0"/>
                  </a:lnTo>
                  <a:cubicBezTo>
                    <a:pt x="14" y="3"/>
                    <a:pt x="25" y="3"/>
                    <a:pt x="34" y="7"/>
                  </a:cubicBezTo>
                  <a:cubicBezTo>
                    <a:pt x="79" y="28"/>
                    <a:pt x="125" y="49"/>
                    <a:pt x="169" y="71"/>
                  </a:cubicBezTo>
                  <a:cubicBezTo>
                    <a:pt x="195" y="83"/>
                    <a:pt x="204" y="107"/>
                    <a:pt x="194" y="128"/>
                  </a:cubicBezTo>
                  <a:cubicBezTo>
                    <a:pt x="187" y="145"/>
                    <a:pt x="177" y="149"/>
                    <a:pt x="161" y="141"/>
                  </a:cubicBezTo>
                  <a:cubicBezTo>
                    <a:pt x="156" y="139"/>
                    <a:pt x="152" y="136"/>
                    <a:pt x="147" y="133"/>
                  </a:cubicBezTo>
                  <a:cubicBezTo>
                    <a:pt x="104" y="98"/>
                    <a:pt x="61" y="64"/>
                    <a:pt x="18" y="30"/>
                  </a:cubicBezTo>
                  <a:cubicBezTo>
                    <a:pt x="11" y="24"/>
                    <a:pt x="6" y="16"/>
                    <a:pt x="0" y="9"/>
                  </a:cubicBezTo>
                  <a:cubicBezTo>
                    <a:pt x="2" y="6"/>
                    <a:pt x="3" y="3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29" name="Freeform 82">
              <a:extLst>
                <a:ext uri="{FF2B5EF4-FFF2-40B4-BE49-F238E27FC236}">
                  <a16:creationId xmlns:a16="http://schemas.microsoft.com/office/drawing/2014/main" id="{C43B66BE-B662-C504-1410-2A39FFCF4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2263" y="1647826"/>
              <a:ext cx="79375" cy="57150"/>
            </a:xfrm>
            <a:custGeom>
              <a:avLst/>
              <a:gdLst>
                <a:gd name="T0" fmla="*/ 31 w 167"/>
                <a:gd name="T1" fmla="*/ 0 h 119"/>
                <a:gd name="T2" fmla="*/ 31 w 167"/>
                <a:gd name="T3" fmla="*/ 0 h 119"/>
                <a:gd name="T4" fmla="*/ 167 w 167"/>
                <a:gd name="T5" fmla="*/ 117 h 119"/>
                <a:gd name="T6" fmla="*/ 140 w 167"/>
                <a:gd name="T7" fmla="*/ 116 h 119"/>
                <a:gd name="T8" fmla="*/ 35 w 167"/>
                <a:gd name="T9" fmla="*/ 70 h 119"/>
                <a:gd name="T10" fmla="*/ 31 w 167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119">
                  <a:moveTo>
                    <a:pt x="31" y="0"/>
                  </a:moveTo>
                  <a:lnTo>
                    <a:pt x="31" y="0"/>
                  </a:lnTo>
                  <a:cubicBezTo>
                    <a:pt x="77" y="36"/>
                    <a:pt x="124" y="68"/>
                    <a:pt x="167" y="117"/>
                  </a:cubicBezTo>
                  <a:cubicBezTo>
                    <a:pt x="153" y="117"/>
                    <a:pt x="146" y="119"/>
                    <a:pt x="140" y="116"/>
                  </a:cubicBezTo>
                  <a:cubicBezTo>
                    <a:pt x="105" y="102"/>
                    <a:pt x="70" y="87"/>
                    <a:pt x="35" y="70"/>
                  </a:cubicBezTo>
                  <a:cubicBezTo>
                    <a:pt x="2" y="54"/>
                    <a:pt x="0" y="29"/>
                    <a:pt x="3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30" name="Freeform 83">
              <a:extLst>
                <a:ext uri="{FF2B5EF4-FFF2-40B4-BE49-F238E27FC236}">
                  <a16:creationId xmlns:a16="http://schemas.microsoft.com/office/drawing/2014/main" id="{8199DE00-4A7D-0E14-CF68-222B902C9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188" y="2222501"/>
              <a:ext cx="49213" cy="44450"/>
            </a:xfrm>
            <a:custGeom>
              <a:avLst/>
              <a:gdLst>
                <a:gd name="T0" fmla="*/ 0 w 103"/>
                <a:gd name="T1" fmla="*/ 50 h 94"/>
                <a:gd name="T2" fmla="*/ 0 w 103"/>
                <a:gd name="T3" fmla="*/ 50 h 94"/>
                <a:gd name="T4" fmla="*/ 7 w 103"/>
                <a:gd name="T5" fmla="*/ 22 h 94"/>
                <a:gd name="T6" fmla="*/ 36 w 103"/>
                <a:gd name="T7" fmla="*/ 6 h 94"/>
                <a:gd name="T8" fmla="*/ 83 w 103"/>
                <a:gd name="T9" fmla="*/ 25 h 94"/>
                <a:gd name="T10" fmla="*/ 91 w 103"/>
                <a:gd name="T11" fmla="*/ 64 h 94"/>
                <a:gd name="T12" fmla="*/ 12 w 103"/>
                <a:gd name="T13" fmla="*/ 75 h 94"/>
                <a:gd name="T14" fmla="*/ 0 w 103"/>
                <a:gd name="T15" fmla="*/ 5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94">
                  <a:moveTo>
                    <a:pt x="0" y="50"/>
                  </a:moveTo>
                  <a:lnTo>
                    <a:pt x="0" y="50"/>
                  </a:lnTo>
                  <a:cubicBezTo>
                    <a:pt x="3" y="38"/>
                    <a:pt x="5" y="30"/>
                    <a:pt x="7" y="22"/>
                  </a:cubicBezTo>
                  <a:cubicBezTo>
                    <a:pt x="11" y="7"/>
                    <a:pt x="20" y="0"/>
                    <a:pt x="36" y="6"/>
                  </a:cubicBezTo>
                  <a:cubicBezTo>
                    <a:pt x="51" y="12"/>
                    <a:pt x="68" y="17"/>
                    <a:pt x="83" y="25"/>
                  </a:cubicBezTo>
                  <a:cubicBezTo>
                    <a:pt x="101" y="34"/>
                    <a:pt x="103" y="48"/>
                    <a:pt x="91" y="64"/>
                  </a:cubicBezTo>
                  <a:cubicBezTo>
                    <a:pt x="75" y="87"/>
                    <a:pt x="34" y="94"/>
                    <a:pt x="12" y="75"/>
                  </a:cubicBezTo>
                  <a:cubicBezTo>
                    <a:pt x="5" y="69"/>
                    <a:pt x="3" y="57"/>
                    <a:pt x="0" y="5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31" name="Freeform 84">
              <a:extLst>
                <a:ext uri="{FF2B5EF4-FFF2-40B4-BE49-F238E27FC236}">
                  <a16:creationId xmlns:a16="http://schemas.microsoft.com/office/drawing/2014/main" id="{8D34E50A-1C73-ED3F-BDA7-589207D44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5150" y="1835151"/>
              <a:ext cx="50800" cy="63500"/>
            </a:xfrm>
            <a:custGeom>
              <a:avLst/>
              <a:gdLst>
                <a:gd name="T0" fmla="*/ 82 w 105"/>
                <a:gd name="T1" fmla="*/ 133 h 133"/>
                <a:gd name="T2" fmla="*/ 82 w 105"/>
                <a:gd name="T3" fmla="*/ 133 h 133"/>
                <a:gd name="T4" fmla="*/ 0 w 105"/>
                <a:gd name="T5" fmla="*/ 0 h 133"/>
                <a:gd name="T6" fmla="*/ 89 w 105"/>
                <a:gd name="T7" fmla="*/ 48 h 133"/>
                <a:gd name="T8" fmla="*/ 82 w 105"/>
                <a:gd name="T9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33">
                  <a:moveTo>
                    <a:pt x="82" y="133"/>
                  </a:moveTo>
                  <a:lnTo>
                    <a:pt x="82" y="133"/>
                  </a:lnTo>
                  <a:cubicBezTo>
                    <a:pt x="55" y="89"/>
                    <a:pt x="30" y="48"/>
                    <a:pt x="0" y="0"/>
                  </a:cubicBezTo>
                  <a:cubicBezTo>
                    <a:pt x="41" y="7"/>
                    <a:pt x="71" y="19"/>
                    <a:pt x="89" y="48"/>
                  </a:cubicBezTo>
                  <a:cubicBezTo>
                    <a:pt x="105" y="73"/>
                    <a:pt x="103" y="102"/>
                    <a:pt x="82" y="1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32" name="Freeform 85">
              <a:extLst>
                <a:ext uri="{FF2B5EF4-FFF2-40B4-BE49-F238E27FC236}">
                  <a16:creationId xmlns:a16="http://schemas.microsoft.com/office/drawing/2014/main" id="{85B15CFC-38D9-EF5C-A4BB-88C204E00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3213" y="1998663"/>
              <a:ext cx="34925" cy="42863"/>
            </a:xfrm>
            <a:custGeom>
              <a:avLst/>
              <a:gdLst>
                <a:gd name="T0" fmla="*/ 71 w 71"/>
                <a:gd name="T1" fmla="*/ 88 h 90"/>
                <a:gd name="T2" fmla="*/ 71 w 71"/>
                <a:gd name="T3" fmla="*/ 88 h 90"/>
                <a:gd name="T4" fmla="*/ 10 w 71"/>
                <a:gd name="T5" fmla="*/ 56 h 90"/>
                <a:gd name="T6" fmla="*/ 22 w 71"/>
                <a:gd name="T7" fmla="*/ 0 h 90"/>
                <a:gd name="T8" fmla="*/ 71 w 71"/>
                <a:gd name="T9" fmla="*/ 8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90">
                  <a:moveTo>
                    <a:pt x="71" y="88"/>
                  </a:moveTo>
                  <a:lnTo>
                    <a:pt x="71" y="88"/>
                  </a:lnTo>
                  <a:cubicBezTo>
                    <a:pt x="37" y="90"/>
                    <a:pt x="20" y="78"/>
                    <a:pt x="10" y="56"/>
                  </a:cubicBezTo>
                  <a:cubicBezTo>
                    <a:pt x="0" y="37"/>
                    <a:pt x="3" y="19"/>
                    <a:pt x="22" y="0"/>
                  </a:cubicBezTo>
                  <a:cubicBezTo>
                    <a:pt x="38" y="30"/>
                    <a:pt x="53" y="57"/>
                    <a:pt x="71" y="8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>
                <a:latin typeface="Brown" pitchFamily="2" charset="0"/>
              </a:endParaRPr>
            </a:p>
          </p:txBody>
        </p:sp>
        <p:sp>
          <p:nvSpPr>
            <p:cNvPr id="33" name="Freeform 50">
              <a:extLst>
                <a:ext uri="{FF2B5EF4-FFF2-40B4-BE49-F238E27FC236}">
                  <a16:creationId xmlns:a16="http://schemas.microsoft.com/office/drawing/2014/main" id="{DA4DCEE9-017B-3F66-0436-C23236448A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5325" y="744538"/>
              <a:ext cx="5399088" cy="2014538"/>
            </a:xfrm>
            <a:custGeom>
              <a:avLst/>
              <a:gdLst>
                <a:gd name="T0" fmla="*/ 3008 w 11341"/>
                <a:gd name="T1" fmla="*/ 1741 h 4218"/>
                <a:gd name="T2" fmla="*/ 2318 w 11341"/>
                <a:gd name="T3" fmla="*/ 3681 h 4218"/>
                <a:gd name="T4" fmla="*/ 2318 w 11341"/>
                <a:gd name="T5" fmla="*/ 3681 h 4218"/>
                <a:gd name="T6" fmla="*/ 1286 w 11341"/>
                <a:gd name="T7" fmla="*/ 2165 h 4218"/>
                <a:gd name="T8" fmla="*/ 7985 w 11341"/>
                <a:gd name="T9" fmla="*/ 2967 h 4218"/>
                <a:gd name="T10" fmla="*/ 7924 w 11341"/>
                <a:gd name="T11" fmla="*/ 1945 h 4218"/>
                <a:gd name="T12" fmla="*/ 7985 w 11341"/>
                <a:gd name="T13" fmla="*/ 2967 h 4218"/>
                <a:gd name="T14" fmla="*/ 8921 w 11341"/>
                <a:gd name="T15" fmla="*/ 2754 h 4218"/>
                <a:gd name="T16" fmla="*/ 9492 w 11341"/>
                <a:gd name="T17" fmla="*/ 2753 h 4218"/>
                <a:gd name="T18" fmla="*/ 9251 w 11341"/>
                <a:gd name="T19" fmla="*/ 1965 h 4218"/>
                <a:gd name="T20" fmla="*/ 8752 w 11341"/>
                <a:gd name="T21" fmla="*/ 2981 h 4218"/>
                <a:gd name="T22" fmla="*/ 9899 w 11341"/>
                <a:gd name="T23" fmla="*/ 3038 h 4218"/>
                <a:gd name="T24" fmla="*/ 10687 w 11341"/>
                <a:gd name="T25" fmla="*/ 2786 h 4218"/>
                <a:gd name="T26" fmla="*/ 10573 w 11341"/>
                <a:gd name="T27" fmla="*/ 2410 h 4218"/>
                <a:gd name="T28" fmla="*/ 10269 w 11341"/>
                <a:gd name="T29" fmla="*/ 1953 h 4218"/>
                <a:gd name="T30" fmla="*/ 3787 w 11341"/>
                <a:gd name="T31" fmla="*/ 2580 h 4218"/>
                <a:gd name="T32" fmla="*/ 4216 w 11341"/>
                <a:gd name="T33" fmla="*/ 2553 h 4218"/>
                <a:gd name="T34" fmla="*/ 3842 w 11341"/>
                <a:gd name="T35" fmla="*/ 2356 h 4218"/>
                <a:gd name="T36" fmla="*/ 4240 w 11341"/>
                <a:gd name="T37" fmla="*/ 2088 h 4218"/>
                <a:gd name="T38" fmla="*/ 3689 w 11341"/>
                <a:gd name="T39" fmla="*/ 1859 h 4218"/>
                <a:gd name="T40" fmla="*/ 3526 w 11341"/>
                <a:gd name="T41" fmla="*/ 2940 h 4218"/>
                <a:gd name="T42" fmla="*/ 3736 w 11341"/>
                <a:gd name="T43" fmla="*/ 2995 h 4218"/>
                <a:gd name="T44" fmla="*/ 6111 w 11341"/>
                <a:gd name="T45" fmla="*/ 1857 h 4218"/>
                <a:gd name="T46" fmla="*/ 5633 w 11341"/>
                <a:gd name="T47" fmla="*/ 2217 h 4218"/>
                <a:gd name="T48" fmla="*/ 6206 w 11341"/>
                <a:gd name="T49" fmla="*/ 3024 h 4218"/>
                <a:gd name="T50" fmla="*/ 6472 w 11341"/>
                <a:gd name="T51" fmla="*/ 2001 h 4218"/>
                <a:gd name="T52" fmla="*/ 5049 w 11341"/>
                <a:gd name="T53" fmla="*/ 3014 h 4218"/>
                <a:gd name="T54" fmla="*/ 5399 w 11341"/>
                <a:gd name="T55" fmla="*/ 2135 h 4218"/>
                <a:gd name="T56" fmla="*/ 4462 w 11341"/>
                <a:gd name="T57" fmla="*/ 2234 h 4218"/>
                <a:gd name="T58" fmla="*/ 4948 w 11341"/>
                <a:gd name="T59" fmla="*/ 3025 h 4218"/>
                <a:gd name="T60" fmla="*/ 7282 w 11341"/>
                <a:gd name="T61" fmla="*/ 3015 h 4218"/>
                <a:gd name="T62" fmla="*/ 7139 w 11341"/>
                <a:gd name="T63" fmla="*/ 1884 h 4218"/>
                <a:gd name="T64" fmla="*/ 6796 w 11341"/>
                <a:gd name="T65" fmla="*/ 2964 h 4218"/>
                <a:gd name="T66" fmla="*/ 2407 w 11341"/>
                <a:gd name="T67" fmla="*/ 3472 h 4218"/>
                <a:gd name="T68" fmla="*/ 2787 w 11341"/>
                <a:gd name="T69" fmla="*/ 3184 h 4218"/>
                <a:gd name="T70" fmla="*/ 3166 w 11341"/>
                <a:gd name="T71" fmla="*/ 2849 h 4218"/>
                <a:gd name="T72" fmla="*/ 2946 w 11341"/>
                <a:gd name="T73" fmla="*/ 2420 h 4218"/>
                <a:gd name="T74" fmla="*/ 3150 w 11341"/>
                <a:gd name="T75" fmla="*/ 1826 h 4218"/>
                <a:gd name="T76" fmla="*/ 3170 w 11341"/>
                <a:gd name="T77" fmla="*/ 2092 h 4218"/>
                <a:gd name="T78" fmla="*/ 2566 w 11341"/>
                <a:gd name="T79" fmla="*/ 2020 h 4218"/>
                <a:gd name="T80" fmla="*/ 2880 w 11341"/>
                <a:gd name="T81" fmla="*/ 1874 h 4218"/>
                <a:gd name="T82" fmla="*/ 2531 w 11341"/>
                <a:gd name="T83" fmla="*/ 1924 h 4218"/>
                <a:gd name="T84" fmla="*/ 2322 w 11341"/>
                <a:gd name="T85" fmla="*/ 1352 h 4218"/>
                <a:gd name="T86" fmla="*/ 1954 w 11341"/>
                <a:gd name="T87" fmla="*/ 1506 h 4218"/>
                <a:gd name="T88" fmla="*/ 1433 w 11341"/>
                <a:gd name="T89" fmla="*/ 994 h 4218"/>
                <a:gd name="T90" fmla="*/ 880 w 11341"/>
                <a:gd name="T91" fmla="*/ 778 h 4218"/>
                <a:gd name="T92" fmla="*/ 1471 w 11341"/>
                <a:gd name="T93" fmla="*/ 1815 h 4218"/>
                <a:gd name="T94" fmla="*/ 1101 w 11341"/>
                <a:gd name="T95" fmla="*/ 2031 h 4218"/>
                <a:gd name="T96" fmla="*/ 1136 w 11341"/>
                <a:gd name="T97" fmla="*/ 1973 h 4218"/>
                <a:gd name="T98" fmla="*/ 1541 w 11341"/>
                <a:gd name="T99" fmla="*/ 1928 h 4218"/>
                <a:gd name="T100" fmla="*/ 1515 w 11341"/>
                <a:gd name="T101" fmla="*/ 2435 h 4218"/>
                <a:gd name="T102" fmla="*/ 1471 w 11341"/>
                <a:gd name="T103" fmla="*/ 2534 h 4218"/>
                <a:gd name="T104" fmla="*/ 1145 w 11341"/>
                <a:gd name="T105" fmla="*/ 3173 h 4218"/>
                <a:gd name="T106" fmla="*/ 1835 w 11341"/>
                <a:gd name="T107" fmla="*/ 3144 h 4218"/>
                <a:gd name="T108" fmla="*/ 2090 w 11341"/>
                <a:gd name="T109" fmla="*/ 3732 h 4218"/>
                <a:gd name="T110" fmla="*/ 2035 w 11341"/>
                <a:gd name="T111" fmla="*/ 3592 h 4218"/>
                <a:gd name="T112" fmla="*/ 1947 w 11341"/>
                <a:gd name="T113" fmla="*/ 3223 h 4218"/>
                <a:gd name="T114" fmla="*/ 2407 w 11341"/>
                <a:gd name="T115" fmla="*/ 3472 h 4218"/>
                <a:gd name="T116" fmla="*/ 11341 w 11341"/>
                <a:gd name="T117" fmla="*/ 4218 h 4218"/>
                <a:gd name="T118" fmla="*/ 0 w 11341"/>
                <a:gd name="T119" fmla="*/ 4218 h 4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341" h="4218">
                  <a:moveTo>
                    <a:pt x="3012" y="1928"/>
                  </a:moveTo>
                  <a:lnTo>
                    <a:pt x="3012" y="1928"/>
                  </a:lnTo>
                  <a:cubicBezTo>
                    <a:pt x="3061" y="1931"/>
                    <a:pt x="3107" y="1891"/>
                    <a:pt x="3108" y="1834"/>
                  </a:cubicBezTo>
                  <a:cubicBezTo>
                    <a:pt x="3109" y="1781"/>
                    <a:pt x="3064" y="1740"/>
                    <a:pt x="3008" y="1741"/>
                  </a:cubicBezTo>
                  <a:cubicBezTo>
                    <a:pt x="2955" y="1741"/>
                    <a:pt x="2910" y="1785"/>
                    <a:pt x="2914" y="1836"/>
                  </a:cubicBezTo>
                  <a:cubicBezTo>
                    <a:pt x="2918" y="1899"/>
                    <a:pt x="2965" y="1931"/>
                    <a:pt x="3012" y="1928"/>
                  </a:cubicBezTo>
                  <a:close/>
                  <a:moveTo>
                    <a:pt x="2318" y="3681"/>
                  </a:moveTo>
                  <a:lnTo>
                    <a:pt x="2318" y="3681"/>
                  </a:lnTo>
                  <a:cubicBezTo>
                    <a:pt x="2370" y="3682"/>
                    <a:pt x="2417" y="3641"/>
                    <a:pt x="2417" y="3589"/>
                  </a:cubicBezTo>
                  <a:cubicBezTo>
                    <a:pt x="2416" y="3539"/>
                    <a:pt x="2383" y="3492"/>
                    <a:pt x="2319" y="3491"/>
                  </a:cubicBezTo>
                  <a:cubicBezTo>
                    <a:pt x="2259" y="3491"/>
                    <a:pt x="2224" y="3536"/>
                    <a:pt x="2222" y="3585"/>
                  </a:cubicBezTo>
                  <a:cubicBezTo>
                    <a:pt x="2220" y="3637"/>
                    <a:pt x="2265" y="3680"/>
                    <a:pt x="2318" y="3681"/>
                  </a:cubicBezTo>
                  <a:close/>
                  <a:moveTo>
                    <a:pt x="1285" y="2355"/>
                  </a:moveTo>
                  <a:lnTo>
                    <a:pt x="1285" y="2355"/>
                  </a:lnTo>
                  <a:cubicBezTo>
                    <a:pt x="1338" y="2356"/>
                    <a:pt x="1381" y="2315"/>
                    <a:pt x="1383" y="2262"/>
                  </a:cubicBezTo>
                  <a:cubicBezTo>
                    <a:pt x="1384" y="2209"/>
                    <a:pt x="1340" y="2165"/>
                    <a:pt x="1286" y="2165"/>
                  </a:cubicBezTo>
                  <a:cubicBezTo>
                    <a:pt x="1233" y="2165"/>
                    <a:pt x="1190" y="2208"/>
                    <a:pt x="1190" y="2260"/>
                  </a:cubicBezTo>
                  <a:cubicBezTo>
                    <a:pt x="1189" y="2312"/>
                    <a:pt x="1232" y="2355"/>
                    <a:pt x="1285" y="2355"/>
                  </a:cubicBezTo>
                  <a:close/>
                  <a:moveTo>
                    <a:pt x="7985" y="2967"/>
                  </a:moveTo>
                  <a:lnTo>
                    <a:pt x="7985" y="2967"/>
                  </a:lnTo>
                  <a:cubicBezTo>
                    <a:pt x="7985" y="2937"/>
                    <a:pt x="7985" y="2912"/>
                    <a:pt x="7985" y="2887"/>
                  </a:cubicBezTo>
                  <a:cubicBezTo>
                    <a:pt x="7987" y="2586"/>
                    <a:pt x="7990" y="2285"/>
                    <a:pt x="7992" y="1985"/>
                  </a:cubicBezTo>
                  <a:cubicBezTo>
                    <a:pt x="7992" y="1933"/>
                    <a:pt x="7981" y="1925"/>
                    <a:pt x="7931" y="1938"/>
                  </a:cubicBezTo>
                  <a:cubicBezTo>
                    <a:pt x="7929" y="1938"/>
                    <a:pt x="7928" y="1941"/>
                    <a:pt x="7924" y="1945"/>
                  </a:cubicBezTo>
                  <a:cubicBezTo>
                    <a:pt x="7923" y="2301"/>
                    <a:pt x="7916" y="2660"/>
                    <a:pt x="7916" y="3018"/>
                  </a:cubicBezTo>
                  <a:cubicBezTo>
                    <a:pt x="7989" y="3031"/>
                    <a:pt x="8522" y="3033"/>
                    <a:pt x="8559" y="3021"/>
                  </a:cubicBezTo>
                  <a:lnTo>
                    <a:pt x="8559" y="2967"/>
                  </a:lnTo>
                  <a:lnTo>
                    <a:pt x="7985" y="2967"/>
                  </a:lnTo>
                  <a:close/>
                  <a:moveTo>
                    <a:pt x="8735" y="3028"/>
                  </a:moveTo>
                  <a:lnTo>
                    <a:pt x="8735" y="3028"/>
                  </a:lnTo>
                  <a:cubicBezTo>
                    <a:pt x="8796" y="3040"/>
                    <a:pt x="8801" y="3038"/>
                    <a:pt x="8823" y="2986"/>
                  </a:cubicBezTo>
                  <a:cubicBezTo>
                    <a:pt x="8855" y="2909"/>
                    <a:pt x="8888" y="2831"/>
                    <a:pt x="8921" y="2754"/>
                  </a:cubicBezTo>
                  <a:cubicBezTo>
                    <a:pt x="8925" y="2743"/>
                    <a:pt x="8931" y="2733"/>
                    <a:pt x="8935" y="2723"/>
                  </a:cubicBezTo>
                  <a:cubicBezTo>
                    <a:pt x="8942" y="2722"/>
                    <a:pt x="8948" y="2721"/>
                    <a:pt x="8953" y="2721"/>
                  </a:cubicBezTo>
                  <a:cubicBezTo>
                    <a:pt x="9120" y="2723"/>
                    <a:pt x="9288" y="2724"/>
                    <a:pt x="9455" y="2725"/>
                  </a:cubicBezTo>
                  <a:cubicBezTo>
                    <a:pt x="9477" y="2725"/>
                    <a:pt x="9485" y="2736"/>
                    <a:pt x="9492" y="2753"/>
                  </a:cubicBezTo>
                  <a:cubicBezTo>
                    <a:pt x="9525" y="2837"/>
                    <a:pt x="9560" y="2921"/>
                    <a:pt x="9594" y="3005"/>
                  </a:cubicBezTo>
                  <a:cubicBezTo>
                    <a:pt x="9610" y="3044"/>
                    <a:pt x="9633" y="3051"/>
                    <a:pt x="9674" y="3031"/>
                  </a:cubicBezTo>
                  <a:cubicBezTo>
                    <a:pt x="9669" y="3018"/>
                    <a:pt x="9665" y="3005"/>
                    <a:pt x="9660" y="2992"/>
                  </a:cubicBezTo>
                  <a:cubicBezTo>
                    <a:pt x="9522" y="2650"/>
                    <a:pt x="9371" y="2314"/>
                    <a:pt x="9251" y="1965"/>
                  </a:cubicBezTo>
                  <a:cubicBezTo>
                    <a:pt x="9249" y="1958"/>
                    <a:pt x="9245" y="1951"/>
                    <a:pt x="9240" y="1947"/>
                  </a:cubicBezTo>
                  <a:cubicBezTo>
                    <a:pt x="9214" y="1930"/>
                    <a:pt x="9180" y="1942"/>
                    <a:pt x="9171" y="1972"/>
                  </a:cubicBezTo>
                  <a:cubicBezTo>
                    <a:pt x="9141" y="2072"/>
                    <a:pt x="9101" y="2168"/>
                    <a:pt x="9060" y="2264"/>
                  </a:cubicBezTo>
                  <a:cubicBezTo>
                    <a:pt x="8957" y="2503"/>
                    <a:pt x="8855" y="2742"/>
                    <a:pt x="8752" y="2981"/>
                  </a:cubicBezTo>
                  <a:cubicBezTo>
                    <a:pt x="8746" y="2996"/>
                    <a:pt x="8741" y="3012"/>
                    <a:pt x="8735" y="3028"/>
                  </a:cubicBezTo>
                  <a:close/>
                  <a:moveTo>
                    <a:pt x="9908" y="1952"/>
                  </a:moveTo>
                  <a:lnTo>
                    <a:pt x="9908" y="1952"/>
                  </a:lnTo>
                  <a:cubicBezTo>
                    <a:pt x="9905" y="2316"/>
                    <a:pt x="9902" y="2676"/>
                    <a:pt x="9899" y="3038"/>
                  </a:cubicBezTo>
                  <a:cubicBezTo>
                    <a:pt x="9913" y="3039"/>
                    <a:pt x="9922" y="3041"/>
                    <a:pt x="9931" y="3041"/>
                  </a:cubicBezTo>
                  <a:cubicBezTo>
                    <a:pt x="10068" y="3043"/>
                    <a:pt x="10204" y="3045"/>
                    <a:pt x="10341" y="3045"/>
                  </a:cubicBezTo>
                  <a:cubicBezTo>
                    <a:pt x="10383" y="3045"/>
                    <a:pt x="10426" y="3040"/>
                    <a:pt x="10467" y="3033"/>
                  </a:cubicBezTo>
                  <a:cubicBezTo>
                    <a:pt x="10596" y="3009"/>
                    <a:pt x="10677" y="2916"/>
                    <a:pt x="10687" y="2786"/>
                  </a:cubicBezTo>
                  <a:cubicBezTo>
                    <a:pt x="10697" y="2658"/>
                    <a:pt x="10621" y="2543"/>
                    <a:pt x="10498" y="2499"/>
                  </a:cubicBezTo>
                  <a:cubicBezTo>
                    <a:pt x="10485" y="2494"/>
                    <a:pt x="10473" y="2488"/>
                    <a:pt x="10455" y="2481"/>
                  </a:cubicBezTo>
                  <a:cubicBezTo>
                    <a:pt x="10474" y="2471"/>
                    <a:pt x="10487" y="2466"/>
                    <a:pt x="10498" y="2459"/>
                  </a:cubicBezTo>
                  <a:cubicBezTo>
                    <a:pt x="10524" y="2444"/>
                    <a:pt x="10550" y="2429"/>
                    <a:pt x="10573" y="2410"/>
                  </a:cubicBezTo>
                  <a:cubicBezTo>
                    <a:pt x="10624" y="2366"/>
                    <a:pt x="10646" y="2306"/>
                    <a:pt x="10653" y="2241"/>
                  </a:cubicBezTo>
                  <a:cubicBezTo>
                    <a:pt x="10663" y="2148"/>
                    <a:pt x="10636" y="2068"/>
                    <a:pt x="10558" y="2011"/>
                  </a:cubicBezTo>
                  <a:cubicBezTo>
                    <a:pt x="10506" y="1974"/>
                    <a:pt x="10447" y="1956"/>
                    <a:pt x="10384" y="1954"/>
                  </a:cubicBezTo>
                  <a:cubicBezTo>
                    <a:pt x="10346" y="1953"/>
                    <a:pt x="10307" y="1953"/>
                    <a:pt x="10269" y="1953"/>
                  </a:cubicBezTo>
                  <a:cubicBezTo>
                    <a:pt x="10162" y="1951"/>
                    <a:pt x="10056" y="1949"/>
                    <a:pt x="9949" y="1948"/>
                  </a:cubicBezTo>
                  <a:cubicBezTo>
                    <a:pt x="9936" y="1948"/>
                    <a:pt x="9923" y="1951"/>
                    <a:pt x="9908" y="1952"/>
                  </a:cubicBezTo>
                  <a:close/>
                  <a:moveTo>
                    <a:pt x="3787" y="2580"/>
                  </a:moveTo>
                  <a:lnTo>
                    <a:pt x="3787" y="2580"/>
                  </a:lnTo>
                  <a:cubicBezTo>
                    <a:pt x="3805" y="2580"/>
                    <a:pt x="3816" y="2580"/>
                    <a:pt x="3828" y="2580"/>
                  </a:cubicBezTo>
                  <a:cubicBezTo>
                    <a:pt x="3920" y="2580"/>
                    <a:pt x="4011" y="2580"/>
                    <a:pt x="4103" y="2580"/>
                  </a:cubicBezTo>
                  <a:cubicBezTo>
                    <a:pt x="4131" y="2580"/>
                    <a:pt x="4159" y="2581"/>
                    <a:pt x="4186" y="2580"/>
                  </a:cubicBezTo>
                  <a:cubicBezTo>
                    <a:pt x="4210" y="2580"/>
                    <a:pt x="4215" y="2575"/>
                    <a:pt x="4216" y="2553"/>
                  </a:cubicBezTo>
                  <a:cubicBezTo>
                    <a:pt x="4216" y="2496"/>
                    <a:pt x="4216" y="2440"/>
                    <a:pt x="4216" y="2383"/>
                  </a:cubicBezTo>
                  <a:cubicBezTo>
                    <a:pt x="4216" y="2367"/>
                    <a:pt x="4208" y="2360"/>
                    <a:pt x="4193" y="2358"/>
                  </a:cubicBezTo>
                  <a:cubicBezTo>
                    <a:pt x="4185" y="2357"/>
                    <a:pt x="4176" y="2357"/>
                    <a:pt x="4168" y="2357"/>
                  </a:cubicBezTo>
                  <a:cubicBezTo>
                    <a:pt x="4059" y="2357"/>
                    <a:pt x="3950" y="2357"/>
                    <a:pt x="3842" y="2356"/>
                  </a:cubicBezTo>
                  <a:cubicBezTo>
                    <a:pt x="3826" y="2356"/>
                    <a:pt x="3810" y="2354"/>
                    <a:pt x="3790" y="2353"/>
                  </a:cubicBezTo>
                  <a:cubicBezTo>
                    <a:pt x="3789" y="2264"/>
                    <a:pt x="3786" y="2178"/>
                    <a:pt x="3798" y="2088"/>
                  </a:cubicBezTo>
                  <a:cubicBezTo>
                    <a:pt x="3812" y="2088"/>
                    <a:pt x="3825" y="2088"/>
                    <a:pt x="3837" y="2088"/>
                  </a:cubicBezTo>
                  <a:cubicBezTo>
                    <a:pt x="3972" y="2088"/>
                    <a:pt x="4106" y="2088"/>
                    <a:pt x="4240" y="2088"/>
                  </a:cubicBezTo>
                  <a:cubicBezTo>
                    <a:pt x="4283" y="2088"/>
                    <a:pt x="4283" y="2088"/>
                    <a:pt x="4295" y="2048"/>
                  </a:cubicBezTo>
                  <a:cubicBezTo>
                    <a:pt x="4308" y="2005"/>
                    <a:pt x="4320" y="1962"/>
                    <a:pt x="4332" y="1919"/>
                  </a:cubicBezTo>
                  <a:cubicBezTo>
                    <a:pt x="4347" y="1868"/>
                    <a:pt x="4344" y="1865"/>
                    <a:pt x="4291" y="1864"/>
                  </a:cubicBezTo>
                  <a:cubicBezTo>
                    <a:pt x="4090" y="1863"/>
                    <a:pt x="3890" y="1861"/>
                    <a:pt x="3689" y="1859"/>
                  </a:cubicBezTo>
                  <a:cubicBezTo>
                    <a:pt x="3649" y="1858"/>
                    <a:pt x="3608" y="1858"/>
                    <a:pt x="3568" y="1858"/>
                  </a:cubicBezTo>
                  <a:cubicBezTo>
                    <a:pt x="3543" y="1859"/>
                    <a:pt x="3535" y="1867"/>
                    <a:pt x="3534" y="1891"/>
                  </a:cubicBezTo>
                  <a:cubicBezTo>
                    <a:pt x="3534" y="1896"/>
                    <a:pt x="3534" y="1902"/>
                    <a:pt x="3534" y="1907"/>
                  </a:cubicBezTo>
                  <a:cubicBezTo>
                    <a:pt x="3531" y="2251"/>
                    <a:pt x="3529" y="2596"/>
                    <a:pt x="3526" y="2940"/>
                  </a:cubicBezTo>
                  <a:cubicBezTo>
                    <a:pt x="3526" y="2949"/>
                    <a:pt x="3526" y="2957"/>
                    <a:pt x="3527" y="2966"/>
                  </a:cubicBezTo>
                  <a:cubicBezTo>
                    <a:pt x="3529" y="2986"/>
                    <a:pt x="3534" y="2992"/>
                    <a:pt x="3554" y="2994"/>
                  </a:cubicBezTo>
                  <a:cubicBezTo>
                    <a:pt x="3561" y="2995"/>
                    <a:pt x="3569" y="2994"/>
                    <a:pt x="3576" y="2994"/>
                  </a:cubicBezTo>
                  <a:cubicBezTo>
                    <a:pt x="3630" y="2995"/>
                    <a:pt x="3683" y="2995"/>
                    <a:pt x="3736" y="2995"/>
                  </a:cubicBezTo>
                  <a:cubicBezTo>
                    <a:pt x="3781" y="2995"/>
                    <a:pt x="3783" y="2993"/>
                    <a:pt x="3784" y="2948"/>
                  </a:cubicBezTo>
                  <a:cubicBezTo>
                    <a:pt x="3785" y="2838"/>
                    <a:pt x="3786" y="2729"/>
                    <a:pt x="3787" y="2619"/>
                  </a:cubicBezTo>
                  <a:cubicBezTo>
                    <a:pt x="3787" y="2607"/>
                    <a:pt x="3787" y="2596"/>
                    <a:pt x="3787" y="2580"/>
                  </a:cubicBezTo>
                  <a:close/>
                  <a:moveTo>
                    <a:pt x="6111" y="1857"/>
                  </a:moveTo>
                  <a:lnTo>
                    <a:pt x="6111" y="1857"/>
                  </a:lnTo>
                  <a:cubicBezTo>
                    <a:pt x="6093" y="1859"/>
                    <a:pt x="6068" y="1860"/>
                    <a:pt x="6044" y="1863"/>
                  </a:cubicBezTo>
                  <a:cubicBezTo>
                    <a:pt x="5944" y="1875"/>
                    <a:pt x="5854" y="1908"/>
                    <a:pt x="5778" y="1977"/>
                  </a:cubicBezTo>
                  <a:cubicBezTo>
                    <a:pt x="5706" y="2042"/>
                    <a:pt x="5660" y="2124"/>
                    <a:pt x="5633" y="2217"/>
                  </a:cubicBezTo>
                  <a:cubicBezTo>
                    <a:pt x="5607" y="2309"/>
                    <a:pt x="5600" y="2403"/>
                    <a:pt x="5605" y="2498"/>
                  </a:cubicBezTo>
                  <a:cubicBezTo>
                    <a:pt x="5608" y="2572"/>
                    <a:pt x="5620" y="2644"/>
                    <a:pt x="5646" y="2713"/>
                  </a:cubicBezTo>
                  <a:cubicBezTo>
                    <a:pt x="5696" y="2850"/>
                    <a:pt x="5784" y="2950"/>
                    <a:pt x="5923" y="3000"/>
                  </a:cubicBezTo>
                  <a:cubicBezTo>
                    <a:pt x="6015" y="3033"/>
                    <a:pt x="6109" y="3039"/>
                    <a:pt x="6206" y="3024"/>
                  </a:cubicBezTo>
                  <a:cubicBezTo>
                    <a:pt x="6286" y="3011"/>
                    <a:pt x="6360" y="2982"/>
                    <a:pt x="6424" y="2931"/>
                  </a:cubicBezTo>
                  <a:cubicBezTo>
                    <a:pt x="6498" y="2871"/>
                    <a:pt x="6548" y="2794"/>
                    <a:pt x="6578" y="2704"/>
                  </a:cubicBezTo>
                  <a:cubicBezTo>
                    <a:pt x="6629" y="2556"/>
                    <a:pt x="6632" y="2404"/>
                    <a:pt x="6599" y="2251"/>
                  </a:cubicBezTo>
                  <a:cubicBezTo>
                    <a:pt x="6579" y="2157"/>
                    <a:pt x="6539" y="2072"/>
                    <a:pt x="6472" y="2001"/>
                  </a:cubicBezTo>
                  <a:cubicBezTo>
                    <a:pt x="6375" y="1900"/>
                    <a:pt x="6252" y="1863"/>
                    <a:pt x="6111" y="1857"/>
                  </a:cubicBezTo>
                  <a:close/>
                  <a:moveTo>
                    <a:pt x="4948" y="3025"/>
                  </a:moveTo>
                  <a:lnTo>
                    <a:pt x="4948" y="3025"/>
                  </a:lnTo>
                  <a:cubicBezTo>
                    <a:pt x="4981" y="3021"/>
                    <a:pt x="5015" y="3019"/>
                    <a:pt x="5049" y="3014"/>
                  </a:cubicBezTo>
                  <a:cubicBezTo>
                    <a:pt x="5144" y="2998"/>
                    <a:pt x="5227" y="2958"/>
                    <a:pt x="5295" y="2889"/>
                  </a:cubicBezTo>
                  <a:cubicBezTo>
                    <a:pt x="5360" y="2823"/>
                    <a:pt x="5401" y="2745"/>
                    <a:pt x="5426" y="2658"/>
                  </a:cubicBezTo>
                  <a:cubicBezTo>
                    <a:pt x="5454" y="2561"/>
                    <a:pt x="5459" y="2461"/>
                    <a:pt x="5452" y="2361"/>
                  </a:cubicBezTo>
                  <a:cubicBezTo>
                    <a:pt x="5446" y="2283"/>
                    <a:pt x="5431" y="2207"/>
                    <a:pt x="5399" y="2135"/>
                  </a:cubicBezTo>
                  <a:cubicBezTo>
                    <a:pt x="5358" y="2039"/>
                    <a:pt x="5296" y="1961"/>
                    <a:pt x="5202" y="1912"/>
                  </a:cubicBezTo>
                  <a:cubicBezTo>
                    <a:pt x="5072" y="1844"/>
                    <a:pt x="4935" y="1830"/>
                    <a:pt x="4793" y="1871"/>
                  </a:cubicBezTo>
                  <a:cubicBezTo>
                    <a:pt x="4665" y="1908"/>
                    <a:pt x="4567" y="1984"/>
                    <a:pt x="4509" y="2106"/>
                  </a:cubicBezTo>
                  <a:cubicBezTo>
                    <a:pt x="4490" y="2147"/>
                    <a:pt x="4474" y="2190"/>
                    <a:pt x="4462" y="2234"/>
                  </a:cubicBezTo>
                  <a:cubicBezTo>
                    <a:pt x="4441" y="2312"/>
                    <a:pt x="4437" y="2391"/>
                    <a:pt x="4440" y="2471"/>
                  </a:cubicBezTo>
                  <a:cubicBezTo>
                    <a:pt x="4442" y="2538"/>
                    <a:pt x="4449" y="2603"/>
                    <a:pt x="4468" y="2667"/>
                  </a:cubicBezTo>
                  <a:cubicBezTo>
                    <a:pt x="4497" y="2762"/>
                    <a:pt x="4544" y="2847"/>
                    <a:pt x="4622" y="2913"/>
                  </a:cubicBezTo>
                  <a:cubicBezTo>
                    <a:pt x="4716" y="2991"/>
                    <a:pt x="4826" y="3023"/>
                    <a:pt x="4948" y="3025"/>
                  </a:cubicBezTo>
                  <a:close/>
                  <a:moveTo>
                    <a:pt x="7043" y="3019"/>
                  </a:moveTo>
                  <a:lnTo>
                    <a:pt x="7043" y="3019"/>
                  </a:lnTo>
                  <a:cubicBezTo>
                    <a:pt x="7043" y="3020"/>
                    <a:pt x="7043" y="3021"/>
                    <a:pt x="7043" y="3022"/>
                  </a:cubicBezTo>
                  <a:cubicBezTo>
                    <a:pt x="7123" y="3020"/>
                    <a:pt x="7203" y="3022"/>
                    <a:pt x="7282" y="3015"/>
                  </a:cubicBezTo>
                  <a:cubicBezTo>
                    <a:pt x="7467" y="2997"/>
                    <a:pt x="7597" y="2900"/>
                    <a:pt x="7670" y="2729"/>
                  </a:cubicBezTo>
                  <a:cubicBezTo>
                    <a:pt x="7748" y="2546"/>
                    <a:pt x="7743" y="2361"/>
                    <a:pt x="7673" y="2178"/>
                  </a:cubicBezTo>
                  <a:cubicBezTo>
                    <a:pt x="7617" y="2031"/>
                    <a:pt x="7508" y="1941"/>
                    <a:pt x="7355" y="1903"/>
                  </a:cubicBezTo>
                  <a:cubicBezTo>
                    <a:pt x="7284" y="1886"/>
                    <a:pt x="7211" y="1886"/>
                    <a:pt x="7139" y="1884"/>
                  </a:cubicBezTo>
                  <a:cubicBezTo>
                    <a:pt x="7040" y="1882"/>
                    <a:pt x="6941" y="1883"/>
                    <a:pt x="6842" y="1884"/>
                  </a:cubicBezTo>
                  <a:cubicBezTo>
                    <a:pt x="6806" y="1884"/>
                    <a:pt x="6803" y="1887"/>
                    <a:pt x="6802" y="1921"/>
                  </a:cubicBezTo>
                  <a:cubicBezTo>
                    <a:pt x="6801" y="2076"/>
                    <a:pt x="6799" y="2231"/>
                    <a:pt x="6798" y="2385"/>
                  </a:cubicBezTo>
                  <a:cubicBezTo>
                    <a:pt x="6797" y="2578"/>
                    <a:pt x="6796" y="2771"/>
                    <a:pt x="6796" y="2964"/>
                  </a:cubicBezTo>
                  <a:cubicBezTo>
                    <a:pt x="6795" y="3017"/>
                    <a:pt x="6795" y="3018"/>
                    <a:pt x="6848" y="3019"/>
                  </a:cubicBezTo>
                  <a:cubicBezTo>
                    <a:pt x="6913" y="3020"/>
                    <a:pt x="6978" y="3019"/>
                    <a:pt x="7043" y="3019"/>
                  </a:cubicBezTo>
                  <a:close/>
                  <a:moveTo>
                    <a:pt x="2407" y="3472"/>
                  </a:moveTo>
                  <a:lnTo>
                    <a:pt x="2407" y="3472"/>
                  </a:lnTo>
                  <a:cubicBezTo>
                    <a:pt x="2420" y="3433"/>
                    <a:pt x="2433" y="3397"/>
                    <a:pt x="2442" y="3360"/>
                  </a:cubicBezTo>
                  <a:cubicBezTo>
                    <a:pt x="2449" y="3328"/>
                    <a:pt x="2466" y="3311"/>
                    <a:pt x="2497" y="3302"/>
                  </a:cubicBezTo>
                  <a:cubicBezTo>
                    <a:pt x="2561" y="3283"/>
                    <a:pt x="2620" y="3253"/>
                    <a:pt x="2672" y="3211"/>
                  </a:cubicBezTo>
                  <a:cubicBezTo>
                    <a:pt x="2733" y="3161"/>
                    <a:pt x="2719" y="3172"/>
                    <a:pt x="2787" y="3184"/>
                  </a:cubicBezTo>
                  <a:cubicBezTo>
                    <a:pt x="2860" y="3198"/>
                    <a:pt x="2932" y="3218"/>
                    <a:pt x="3007" y="3220"/>
                  </a:cubicBezTo>
                  <a:cubicBezTo>
                    <a:pt x="3060" y="3221"/>
                    <a:pt x="3114" y="3222"/>
                    <a:pt x="3164" y="3201"/>
                  </a:cubicBezTo>
                  <a:cubicBezTo>
                    <a:pt x="3245" y="3167"/>
                    <a:pt x="3281" y="3095"/>
                    <a:pt x="3253" y="3011"/>
                  </a:cubicBezTo>
                  <a:cubicBezTo>
                    <a:pt x="3233" y="2952"/>
                    <a:pt x="3203" y="2899"/>
                    <a:pt x="3166" y="2849"/>
                  </a:cubicBezTo>
                  <a:cubicBezTo>
                    <a:pt x="3098" y="2755"/>
                    <a:pt x="3020" y="2671"/>
                    <a:pt x="2931" y="2597"/>
                  </a:cubicBezTo>
                  <a:cubicBezTo>
                    <a:pt x="2903" y="2574"/>
                    <a:pt x="2886" y="2547"/>
                    <a:pt x="2881" y="2511"/>
                  </a:cubicBezTo>
                  <a:cubicBezTo>
                    <a:pt x="2879" y="2494"/>
                    <a:pt x="2881" y="2479"/>
                    <a:pt x="2894" y="2467"/>
                  </a:cubicBezTo>
                  <a:cubicBezTo>
                    <a:pt x="2911" y="2452"/>
                    <a:pt x="2928" y="2435"/>
                    <a:pt x="2946" y="2420"/>
                  </a:cubicBezTo>
                  <a:cubicBezTo>
                    <a:pt x="3036" y="2344"/>
                    <a:pt x="3117" y="2259"/>
                    <a:pt x="3186" y="2164"/>
                  </a:cubicBezTo>
                  <a:cubicBezTo>
                    <a:pt x="3220" y="2116"/>
                    <a:pt x="3248" y="2065"/>
                    <a:pt x="3265" y="2008"/>
                  </a:cubicBezTo>
                  <a:cubicBezTo>
                    <a:pt x="3287" y="1932"/>
                    <a:pt x="3248" y="1856"/>
                    <a:pt x="3174" y="1831"/>
                  </a:cubicBezTo>
                  <a:cubicBezTo>
                    <a:pt x="3167" y="1828"/>
                    <a:pt x="3159" y="1827"/>
                    <a:pt x="3150" y="1826"/>
                  </a:cubicBezTo>
                  <a:lnTo>
                    <a:pt x="3150" y="1873"/>
                  </a:lnTo>
                  <a:cubicBezTo>
                    <a:pt x="3157" y="1876"/>
                    <a:pt x="3162" y="1879"/>
                    <a:pt x="3168" y="1883"/>
                  </a:cubicBezTo>
                  <a:cubicBezTo>
                    <a:pt x="3214" y="1910"/>
                    <a:pt x="3230" y="1948"/>
                    <a:pt x="3212" y="1999"/>
                  </a:cubicBezTo>
                  <a:cubicBezTo>
                    <a:pt x="3201" y="2031"/>
                    <a:pt x="3187" y="2063"/>
                    <a:pt x="3170" y="2092"/>
                  </a:cubicBezTo>
                  <a:cubicBezTo>
                    <a:pt x="3097" y="2216"/>
                    <a:pt x="2993" y="2312"/>
                    <a:pt x="2885" y="2405"/>
                  </a:cubicBezTo>
                  <a:cubicBezTo>
                    <a:pt x="2868" y="2420"/>
                    <a:pt x="2859" y="2417"/>
                    <a:pt x="2847" y="2398"/>
                  </a:cubicBezTo>
                  <a:cubicBezTo>
                    <a:pt x="2844" y="2391"/>
                    <a:pt x="2841" y="2384"/>
                    <a:pt x="2838" y="2378"/>
                  </a:cubicBezTo>
                  <a:cubicBezTo>
                    <a:pt x="2777" y="2236"/>
                    <a:pt x="2688" y="2115"/>
                    <a:pt x="2566" y="2020"/>
                  </a:cubicBezTo>
                  <a:cubicBezTo>
                    <a:pt x="2555" y="2011"/>
                    <a:pt x="2544" y="2001"/>
                    <a:pt x="2529" y="1988"/>
                  </a:cubicBezTo>
                  <a:cubicBezTo>
                    <a:pt x="2546" y="1979"/>
                    <a:pt x="2558" y="1970"/>
                    <a:pt x="2571" y="1965"/>
                  </a:cubicBezTo>
                  <a:cubicBezTo>
                    <a:pt x="2659" y="1934"/>
                    <a:pt x="2746" y="1904"/>
                    <a:pt x="2838" y="1886"/>
                  </a:cubicBezTo>
                  <a:cubicBezTo>
                    <a:pt x="2851" y="1884"/>
                    <a:pt x="2865" y="1878"/>
                    <a:pt x="2880" y="1874"/>
                  </a:cubicBezTo>
                  <a:cubicBezTo>
                    <a:pt x="2874" y="1857"/>
                    <a:pt x="2869" y="1845"/>
                    <a:pt x="2864" y="1830"/>
                  </a:cubicBezTo>
                  <a:cubicBezTo>
                    <a:pt x="2852" y="1832"/>
                    <a:pt x="2842" y="1833"/>
                    <a:pt x="2831" y="1835"/>
                  </a:cubicBezTo>
                  <a:cubicBezTo>
                    <a:pt x="2741" y="1854"/>
                    <a:pt x="2654" y="1882"/>
                    <a:pt x="2568" y="1912"/>
                  </a:cubicBezTo>
                  <a:cubicBezTo>
                    <a:pt x="2556" y="1916"/>
                    <a:pt x="2543" y="1920"/>
                    <a:pt x="2531" y="1924"/>
                  </a:cubicBezTo>
                  <a:cubicBezTo>
                    <a:pt x="2519" y="1928"/>
                    <a:pt x="2510" y="1922"/>
                    <a:pt x="2506" y="1911"/>
                  </a:cubicBezTo>
                  <a:cubicBezTo>
                    <a:pt x="2503" y="1904"/>
                    <a:pt x="2502" y="1897"/>
                    <a:pt x="2501" y="1889"/>
                  </a:cubicBezTo>
                  <a:cubicBezTo>
                    <a:pt x="2483" y="1772"/>
                    <a:pt x="2457" y="1657"/>
                    <a:pt x="2419" y="1545"/>
                  </a:cubicBezTo>
                  <a:cubicBezTo>
                    <a:pt x="2396" y="1476"/>
                    <a:pt x="2366" y="1410"/>
                    <a:pt x="2322" y="1352"/>
                  </a:cubicBezTo>
                  <a:cubicBezTo>
                    <a:pt x="2295" y="1316"/>
                    <a:pt x="2263" y="1287"/>
                    <a:pt x="2222" y="1269"/>
                  </a:cubicBezTo>
                  <a:cubicBezTo>
                    <a:pt x="2186" y="1254"/>
                    <a:pt x="2151" y="1253"/>
                    <a:pt x="2119" y="1277"/>
                  </a:cubicBezTo>
                  <a:cubicBezTo>
                    <a:pt x="2095" y="1295"/>
                    <a:pt x="2070" y="1315"/>
                    <a:pt x="2050" y="1338"/>
                  </a:cubicBezTo>
                  <a:cubicBezTo>
                    <a:pt x="2007" y="1387"/>
                    <a:pt x="1977" y="1445"/>
                    <a:pt x="1954" y="1506"/>
                  </a:cubicBezTo>
                  <a:cubicBezTo>
                    <a:pt x="1937" y="1549"/>
                    <a:pt x="1924" y="1593"/>
                    <a:pt x="1909" y="1636"/>
                  </a:cubicBezTo>
                  <a:cubicBezTo>
                    <a:pt x="1900" y="1661"/>
                    <a:pt x="1892" y="1664"/>
                    <a:pt x="1869" y="1652"/>
                  </a:cubicBezTo>
                  <a:cubicBezTo>
                    <a:pt x="1834" y="1635"/>
                    <a:pt x="1811" y="1605"/>
                    <a:pt x="1791" y="1573"/>
                  </a:cubicBezTo>
                  <a:cubicBezTo>
                    <a:pt x="1672" y="1380"/>
                    <a:pt x="1553" y="1187"/>
                    <a:pt x="1433" y="994"/>
                  </a:cubicBezTo>
                  <a:cubicBezTo>
                    <a:pt x="1343" y="848"/>
                    <a:pt x="1252" y="703"/>
                    <a:pt x="1161" y="557"/>
                  </a:cubicBezTo>
                  <a:cubicBezTo>
                    <a:pt x="1124" y="497"/>
                    <a:pt x="1071" y="462"/>
                    <a:pt x="1003" y="448"/>
                  </a:cubicBezTo>
                  <a:cubicBezTo>
                    <a:pt x="928" y="431"/>
                    <a:pt x="857" y="473"/>
                    <a:pt x="839" y="556"/>
                  </a:cubicBezTo>
                  <a:cubicBezTo>
                    <a:pt x="821" y="636"/>
                    <a:pt x="836" y="709"/>
                    <a:pt x="880" y="778"/>
                  </a:cubicBezTo>
                  <a:cubicBezTo>
                    <a:pt x="1028" y="1012"/>
                    <a:pt x="1176" y="1247"/>
                    <a:pt x="1324" y="1481"/>
                  </a:cubicBezTo>
                  <a:cubicBezTo>
                    <a:pt x="1385" y="1578"/>
                    <a:pt x="1446" y="1674"/>
                    <a:pt x="1507" y="1771"/>
                  </a:cubicBezTo>
                  <a:cubicBezTo>
                    <a:pt x="1515" y="1785"/>
                    <a:pt x="1526" y="1799"/>
                    <a:pt x="1519" y="1820"/>
                  </a:cubicBezTo>
                  <a:cubicBezTo>
                    <a:pt x="1502" y="1819"/>
                    <a:pt x="1487" y="1817"/>
                    <a:pt x="1471" y="1815"/>
                  </a:cubicBezTo>
                  <a:cubicBezTo>
                    <a:pt x="1418" y="1810"/>
                    <a:pt x="1365" y="1802"/>
                    <a:pt x="1312" y="1798"/>
                  </a:cubicBezTo>
                  <a:cubicBezTo>
                    <a:pt x="1261" y="1795"/>
                    <a:pt x="1210" y="1801"/>
                    <a:pt x="1163" y="1825"/>
                  </a:cubicBezTo>
                  <a:cubicBezTo>
                    <a:pt x="1110" y="1852"/>
                    <a:pt x="1067" y="1917"/>
                    <a:pt x="1089" y="1988"/>
                  </a:cubicBezTo>
                  <a:cubicBezTo>
                    <a:pt x="1093" y="2002"/>
                    <a:pt x="1096" y="2017"/>
                    <a:pt x="1101" y="2031"/>
                  </a:cubicBezTo>
                  <a:cubicBezTo>
                    <a:pt x="1117" y="2086"/>
                    <a:pt x="1150" y="2131"/>
                    <a:pt x="1184" y="2178"/>
                  </a:cubicBezTo>
                  <a:cubicBezTo>
                    <a:pt x="1199" y="2166"/>
                    <a:pt x="1211" y="2156"/>
                    <a:pt x="1224" y="2145"/>
                  </a:cubicBezTo>
                  <a:cubicBezTo>
                    <a:pt x="1212" y="2128"/>
                    <a:pt x="1203" y="2114"/>
                    <a:pt x="1193" y="2100"/>
                  </a:cubicBezTo>
                  <a:cubicBezTo>
                    <a:pt x="1167" y="2061"/>
                    <a:pt x="1146" y="2019"/>
                    <a:pt x="1136" y="1973"/>
                  </a:cubicBezTo>
                  <a:cubicBezTo>
                    <a:pt x="1126" y="1929"/>
                    <a:pt x="1143" y="1891"/>
                    <a:pt x="1185" y="1874"/>
                  </a:cubicBezTo>
                  <a:cubicBezTo>
                    <a:pt x="1212" y="1862"/>
                    <a:pt x="1242" y="1854"/>
                    <a:pt x="1271" y="1851"/>
                  </a:cubicBezTo>
                  <a:cubicBezTo>
                    <a:pt x="1347" y="1843"/>
                    <a:pt x="1421" y="1855"/>
                    <a:pt x="1496" y="1871"/>
                  </a:cubicBezTo>
                  <a:cubicBezTo>
                    <a:pt x="1534" y="1879"/>
                    <a:pt x="1542" y="1889"/>
                    <a:pt x="1541" y="1928"/>
                  </a:cubicBezTo>
                  <a:cubicBezTo>
                    <a:pt x="1541" y="1972"/>
                    <a:pt x="1539" y="2015"/>
                    <a:pt x="1537" y="2059"/>
                  </a:cubicBezTo>
                  <a:cubicBezTo>
                    <a:pt x="1535" y="2143"/>
                    <a:pt x="1532" y="2227"/>
                    <a:pt x="1529" y="2311"/>
                  </a:cubicBezTo>
                  <a:cubicBezTo>
                    <a:pt x="1528" y="2341"/>
                    <a:pt x="1527" y="2371"/>
                    <a:pt x="1524" y="2401"/>
                  </a:cubicBezTo>
                  <a:cubicBezTo>
                    <a:pt x="1523" y="2411"/>
                    <a:pt x="1519" y="2421"/>
                    <a:pt x="1515" y="2435"/>
                  </a:cubicBezTo>
                  <a:cubicBezTo>
                    <a:pt x="1468" y="2410"/>
                    <a:pt x="1439" y="2370"/>
                    <a:pt x="1399" y="2344"/>
                  </a:cubicBezTo>
                  <a:cubicBezTo>
                    <a:pt x="1388" y="2358"/>
                    <a:pt x="1377" y="2371"/>
                    <a:pt x="1367" y="2384"/>
                  </a:cubicBezTo>
                  <a:cubicBezTo>
                    <a:pt x="1412" y="2425"/>
                    <a:pt x="1459" y="2458"/>
                    <a:pt x="1500" y="2503"/>
                  </a:cubicBezTo>
                  <a:cubicBezTo>
                    <a:pt x="1489" y="2515"/>
                    <a:pt x="1481" y="2525"/>
                    <a:pt x="1471" y="2534"/>
                  </a:cubicBezTo>
                  <a:cubicBezTo>
                    <a:pt x="1422" y="2578"/>
                    <a:pt x="1371" y="2621"/>
                    <a:pt x="1323" y="2666"/>
                  </a:cubicBezTo>
                  <a:cubicBezTo>
                    <a:pt x="1255" y="2729"/>
                    <a:pt x="1194" y="2799"/>
                    <a:pt x="1142" y="2877"/>
                  </a:cubicBezTo>
                  <a:cubicBezTo>
                    <a:pt x="1114" y="2920"/>
                    <a:pt x="1091" y="2965"/>
                    <a:pt x="1079" y="3016"/>
                  </a:cubicBezTo>
                  <a:cubicBezTo>
                    <a:pt x="1065" y="3080"/>
                    <a:pt x="1089" y="3139"/>
                    <a:pt x="1145" y="3173"/>
                  </a:cubicBezTo>
                  <a:cubicBezTo>
                    <a:pt x="1178" y="3193"/>
                    <a:pt x="1215" y="3202"/>
                    <a:pt x="1254" y="3205"/>
                  </a:cubicBezTo>
                  <a:cubicBezTo>
                    <a:pt x="1328" y="3212"/>
                    <a:pt x="1401" y="3207"/>
                    <a:pt x="1473" y="3189"/>
                  </a:cubicBezTo>
                  <a:cubicBezTo>
                    <a:pt x="1565" y="3167"/>
                    <a:pt x="1656" y="3141"/>
                    <a:pt x="1747" y="3116"/>
                  </a:cubicBezTo>
                  <a:cubicBezTo>
                    <a:pt x="1792" y="3103"/>
                    <a:pt x="1808" y="3106"/>
                    <a:pt x="1835" y="3144"/>
                  </a:cubicBezTo>
                  <a:cubicBezTo>
                    <a:pt x="1846" y="3158"/>
                    <a:pt x="1852" y="3176"/>
                    <a:pt x="1856" y="3193"/>
                  </a:cubicBezTo>
                  <a:cubicBezTo>
                    <a:pt x="1870" y="3252"/>
                    <a:pt x="1881" y="3311"/>
                    <a:pt x="1895" y="3370"/>
                  </a:cubicBezTo>
                  <a:cubicBezTo>
                    <a:pt x="1918" y="3467"/>
                    <a:pt x="1953" y="3558"/>
                    <a:pt x="2006" y="3642"/>
                  </a:cubicBezTo>
                  <a:cubicBezTo>
                    <a:pt x="2028" y="3677"/>
                    <a:pt x="2055" y="3708"/>
                    <a:pt x="2090" y="3732"/>
                  </a:cubicBezTo>
                  <a:cubicBezTo>
                    <a:pt x="2147" y="3770"/>
                    <a:pt x="2241" y="3750"/>
                    <a:pt x="2266" y="3703"/>
                  </a:cubicBezTo>
                  <a:cubicBezTo>
                    <a:pt x="2245" y="3686"/>
                    <a:pt x="2227" y="3673"/>
                    <a:pt x="2199" y="3692"/>
                  </a:cubicBezTo>
                  <a:cubicBezTo>
                    <a:pt x="2169" y="3712"/>
                    <a:pt x="2138" y="3705"/>
                    <a:pt x="2110" y="3683"/>
                  </a:cubicBezTo>
                  <a:cubicBezTo>
                    <a:pt x="2078" y="3658"/>
                    <a:pt x="2055" y="3626"/>
                    <a:pt x="2035" y="3592"/>
                  </a:cubicBezTo>
                  <a:cubicBezTo>
                    <a:pt x="1970" y="3483"/>
                    <a:pt x="1945" y="3360"/>
                    <a:pt x="1916" y="3239"/>
                  </a:cubicBezTo>
                  <a:cubicBezTo>
                    <a:pt x="1913" y="3226"/>
                    <a:pt x="1918" y="3219"/>
                    <a:pt x="1930" y="3215"/>
                  </a:cubicBezTo>
                  <a:cubicBezTo>
                    <a:pt x="1932" y="3215"/>
                    <a:pt x="1934" y="3216"/>
                    <a:pt x="1936" y="3217"/>
                  </a:cubicBezTo>
                  <a:cubicBezTo>
                    <a:pt x="1940" y="3218"/>
                    <a:pt x="1944" y="3220"/>
                    <a:pt x="1947" y="3223"/>
                  </a:cubicBezTo>
                  <a:cubicBezTo>
                    <a:pt x="2072" y="3297"/>
                    <a:pt x="2207" y="3334"/>
                    <a:pt x="2353" y="3329"/>
                  </a:cubicBezTo>
                  <a:cubicBezTo>
                    <a:pt x="2364" y="3329"/>
                    <a:pt x="2375" y="3333"/>
                    <a:pt x="2387" y="3335"/>
                  </a:cubicBezTo>
                  <a:cubicBezTo>
                    <a:pt x="2393" y="3378"/>
                    <a:pt x="2366" y="3412"/>
                    <a:pt x="2361" y="3454"/>
                  </a:cubicBezTo>
                  <a:cubicBezTo>
                    <a:pt x="2376" y="3459"/>
                    <a:pt x="2390" y="3465"/>
                    <a:pt x="2407" y="3472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11341" y="0"/>
                  </a:lnTo>
                  <a:lnTo>
                    <a:pt x="11341" y="4218"/>
                  </a:lnTo>
                  <a:lnTo>
                    <a:pt x="0" y="4218"/>
                  </a:lnTo>
                  <a:lnTo>
                    <a:pt x="0" y="0"/>
                  </a:lnTo>
                  <a:close/>
                  <a:moveTo>
                    <a:pt x="0" y="4218"/>
                  </a:moveTo>
                  <a:lnTo>
                    <a:pt x="0" y="421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a-DK" dirty="0">
                <a:solidFill>
                  <a:schemeClr val="bg1"/>
                </a:solidFill>
                <a:latin typeface="Brown" pitchFamily="2" charset="0"/>
              </a:endParaRPr>
            </a:p>
          </p:txBody>
        </p:sp>
      </p:grp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60CBD526-2E80-DA11-E33E-29AAC7689885}"/>
              </a:ext>
            </a:extLst>
          </p:cNvPr>
          <p:cNvGrpSpPr/>
          <p:nvPr/>
        </p:nvGrpSpPr>
        <p:grpSpPr>
          <a:xfrm>
            <a:off x="-553564" y="2822803"/>
            <a:ext cx="4397981" cy="1747839"/>
            <a:chOff x="81009" y="2275074"/>
            <a:chExt cx="4397981" cy="1747839"/>
          </a:xfrm>
        </p:grpSpPr>
        <p:sp>
          <p:nvSpPr>
            <p:cNvPr id="35" name="Tekstfelt 34">
              <a:extLst>
                <a:ext uri="{FF2B5EF4-FFF2-40B4-BE49-F238E27FC236}">
                  <a16:creationId xmlns:a16="http://schemas.microsoft.com/office/drawing/2014/main" id="{55342DFB-915D-1967-63BB-E23672F785D4}"/>
                </a:ext>
              </a:extLst>
            </p:cNvPr>
            <p:cNvSpPr txBox="1"/>
            <p:nvPr/>
          </p:nvSpPr>
          <p:spPr>
            <a:xfrm>
              <a:off x="81009" y="2275074"/>
              <a:ext cx="43979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cap="small" dirty="0">
                  <a:latin typeface="Brown" pitchFamily="2" charset="0"/>
                </a:rPr>
                <a:t>MICROSTRUKTUR</a:t>
              </a:r>
            </a:p>
          </p:txBody>
        </p:sp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D9D097DD-7F9F-EC8B-81DB-32A6DFCA4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1663585" y="2790083"/>
              <a:ext cx="1232830" cy="1232830"/>
            </a:xfrm>
            <a:prstGeom prst="rect">
              <a:avLst/>
            </a:prstGeom>
          </p:spPr>
        </p:pic>
      </p:grpSp>
      <p:grpSp>
        <p:nvGrpSpPr>
          <p:cNvPr id="39" name="Gruppe 38">
            <a:extLst>
              <a:ext uri="{FF2B5EF4-FFF2-40B4-BE49-F238E27FC236}">
                <a16:creationId xmlns:a16="http://schemas.microsoft.com/office/drawing/2014/main" id="{220FED9A-E959-C0DD-3CF4-CE0BFFC26CD2}"/>
              </a:ext>
            </a:extLst>
          </p:cNvPr>
          <p:cNvGrpSpPr/>
          <p:nvPr/>
        </p:nvGrpSpPr>
        <p:grpSpPr>
          <a:xfrm>
            <a:off x="1410907" y="2822803"/>
            <a:ext cx="4093488" cy="1803017"/>
            <a:chOff x="904102" y="4562975"/>
            <a:chExt cx="4093488" cy="1803017"/>
          </a:xfrm>
        </p:grpSpPr>
        <p:sp>
          <p:nvSpPr>
            <p:cNvPr id="40" name="Tekstfelt 39">
              <a:extLst>
                <a:ext uri="{FF2B5EF4-FFF2-40B4-BE49-F238E27FC236}">
                  <a16:creationId xmlns:a16="http://schemas.microsoft.com/office/drawing/2014/main" id="{B88E4A7C-DAC8-0607-CDB9-6DA0BBBADD47}"/>
                </a:ext>
              </a:extLst>
            </p:cNvPr>
            <p:cNvSpPr txBox="1"/>
            <p:nvPr/>
          </p:nvSpPr>
          <p:spPr>
            <a:xfrm>
              <a:off x="904102" y="4562975"/>
              <a:ext cx="40934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cap="small" dirty="0">
                  <a:latin typeface="Brown" pitchFamily="2" charset="0"/>
                </a:rPr>
                <a:t>TEKSTUR</a:t>
              </a:r>
              <a:endParaRPr lang="da-DK" dirty="0">
                <a:latin typeface="Brown" pitchFamily="2" charset="0"/>
              </a:endParaRPr>
            </a:p>
          </p:txBody>
        </p:sp>
        <p:pic>
          <p:nvPicPr>
            <p:cNvPr id="41" name="Picture 14" descr="Få Mouthfeel af Klavs Styrbaek som e-bog i ePub format på engelsk">
              <a:extLst>
                <a:ext uri="{FF2B5EF4-FFF2-40B4-BE49-F238E27FC236}">
                  <a16:creationId xmlns:a16="http://schemas.microsoft.com/office/drawing/2014/main" id="{60E8628B-B806-5DBB-6F27-591FE71566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2786" y="5077935"/>
              <a:ext cx="902844" cy="12880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Gruppe 41">
            <a:extLst>
              <a:ext uri="{FF2B5EF4-FFF2-40B4-BE49-F238E27FC236}">
                <a16:creationId xmlns:a16="http://schemas.microsoft.com/office/drawing/2014/main" id="{8D160021-43D7-A7C5-50B7-43A83FA95FB9}"/>
              </a:ext>
            </a:extLst>
          </p:cNvPr>
          <p:cNvGrpSpPr/>
          <p:nvPr/>
        </p:nvGrpSpPr>
        <p:grpSpPr>
          <a:xfrm>
            <a:off x="3738651" y="2822803"/>
            <a:ext cx="3244747" cy="1790875"/>
            <a:chOff x="8308597" y="431758"/>
            <a:chExt cx="3244747" cy="1790875"/>
          </a:xfrm>
        </p:grpSpPr>
        <p:sp>
          <p:nvSpPr>
            <p:cNvPr id="43" name="Tekstfelt 42">
              <a:extLst>
                <a:ext uri="{FF2B5EF4-FFF2-40B4-BE49-F238E27FC236}">
                  <a16:creationId xmlns:a16="http://schemas.microsoft.com/office/drawing/2014/main" id="{00CDE58B-673A-DC08-E029-EA7CAC62D922}"/>
                </a:ext>
              </a:extLst>
            </p:cNvPr>
            <p:cNvSpPr txBox="1"/>
            <p:nvPr/>
          </p:nvSpPr>
          <p:spPr>
            <a:xfrm>
              <a:off x="8308597" y="431758"/>
              <a:ext cx="3244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dirty="0">
                  <a:latin typeface="Brown" pitchFamily="2" charset="0"/>
                </a:rPr>
                <a:t>SMAG</a:t>
              </a:r>
            </a:p>
          </p:txBody>
        </p:sp>
        <p:pic>
          <p:nvPicPr>
            <p:cNvPr id="44" name="Picture 6" descr="Danske og kinesiske tunger smager broccoli og chokolade forskelligt –  Københavns Universitet">
              <a:extLst>
                <a:ext uri="{FF2B5EF4-FFF2-40B4-BE49-F238E27FC236}">
                  <a16:creationId xmlns:a16="http://schemas.microsoft.com/office/drawing/2014/main" id="{A11656BE-F6B5-3C7A-84F0-3C4B1A990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8214" y="1032891"/>
              <a:ext cx="2089266" cy="11395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8">
              <a:extLst>
                <a:ext uri="{FF2B5EF4-FFF2-40B4-BE49-F238E27FC236}">
                  <a16:creationId xmlns:a16="http://schemas.microsoft.com/office/drawing/2014/main" id="{1D8BF6C8-517E-3C80-FA90-B319ADA7D6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58232" y="1706881"/>
              <a:ext cx="1091539" cy="5157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10" descr="Nucleotide - Wikipedia">
              <a:extLst>
                <a:ext uri="{FF2B5EF4-FFF2-40B4-BE49-F238E27FC236}">
                  <a16:creationId xmlns:a16="http://schemas.microsoft.com/office/drawing/2014/main" id="{46947F76-1F5F-8DE1-897B-A4E7AFC676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3625" y="867381"/>
              <a:ext cx="1364972" cy="10274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Gruppe 46">
            <a:extLst>
              <a:ext uri="{FF2B5EF4-FFF2-40B4-BE49-F238E27FC236}">
                <a16:creationId xmlns:a16="http://schemas.microsoft.com/office/drawing/2014/main" id="{730C6DBA-2842-B12F-95D6-B0CF25C004B0}"/>
              </a:ext>
            </a:extLst>
          </p:cNvPr>
          <p:cNvGrpSpPr/>
          <p:nvPr/>
        </p:nvGrpSpPr>
        <p:grpSpPr>
          <a:xfrm>
            <a:off x="6179211" y="2822803"/>
            <a:ext cx="4093488" cy="1954350"/>
            <a:chOff x="8098512" y="4015482"/>
            <a:chExt cx="4093488" cy="1954350"/>
          </a:xfrm>
        </p:grpSpPr>
        <p:sp>
          <p:nvSpPr>
            <p:cNvPr id="48" name="Tekstfelt 47">
              <a:extLst>
                <a:ext uri="{FF2B5EF4-FFF2-40B4-BE49-F238E27FC236}">
                  <a16:creationId xmlns:a16="http://schemas.microsoft.com/office/drawing/2014/main" id="{1E41558B-D74E-CDBB-44F1-C7BB7D7FC62D}"/>
                </a:ext>
              </a:extLst>
            </p:cNvPr>
            <p:cNvSpPr txBox="1"/>
            <p:nvPr/>
          </p:nvSpPr>
          <p:spPr>
            <a:xfrm>
              <a:off x="8098512" y="4015482"/>
              <a:ext cx="40934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dirty="0">
                  <a:latin typeface="Brown" pitchFamily="2" charset="0"/>
                </a:rPr>
                <a:t>FOOD INNOVATION</a:t>
              </a:r>
            </a:p>
          </p:txBody>
        </p:sp>
        <p:pic>
          <p:nvPicPr>
            <p:cNvPr id="49" name="Picture 36" descr="PRINT.FRY.EAT: Plant-based bacon that changes shape during the preparation  - DU2021">
              <a:extLst>
                <a:ext uri="{FF2B5EF4-FFF2-40B4-BE49-F238E27FC236}">
                  <a16:creationId xmlns:a16="http://schemas.microsoft.com/office/drawing/2014/main" id="{805D7E7C-6BCD-15F7-19F8-67E0AB7257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30856" y="4598232"/>
              <a:ext cx="1828800" cy="1371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1" name="Tekstfelt 50">
            <a:extLst>
              <a:ext uri="{FF2B5EF4-FFF2-40B4-BE49-F238E27FC236}">
                <a16:creationId xmlns:a16="http://schemas.microsoft.com/office/drawing/2014/main" id="{ED2A850F-F75D-5F83-1D88-EB525D28998F}"/>
              </a:ext>
            </a:extLst>
          </p:cNvPr>
          <p:cNvSpPr txBox="1"/>
          <p:nvPr/>
        </p:nvSpPr>
        <p:spPr>
          <a:xfrm>
            <a:off x="689567" y="7236424"/>
            <a:ext cx="87372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1400" dirty="0">
                <a:latin typeface="Brown" pitchFamily="2" charset="0"/>
              </a:rPr>
              <a:t>How </a:t>
            </a:r>
            <a:r>
              <a:rPr lang="da-DK" sz="1400" dirty="0" err="1">
                <a:latin typeface="Brown" pitchFamily="2" charset="0"/>
              </a:rPr>
              <a:t>does</a:t>
            </a:r>
            <a:r>
              <a:rPr lang="da-DK" sz="1400" dirty="0">
                <a:latin typeface="Brown" pitchFamily="2" charset="0"/>
              </a:rPr>
              <a:t> </a:t>
            </a:r>
            <a:r>
              <a:rPr lang="da-DK" sz="1400" dirty="0" err="1">
                <a:latin typeface="Brown" pitchFamily="2" charset="0"/>
              </a:rPr>
              <a:t>chemical</a:t>
            </a:r>
            <a:r>
              <a:rPr lang="da-DK" sz="1400" dirty="0">
                <a:latin typeface="Brown" pitchFamily="2" charset="0"/>
              </a:rPr>
              <a:t> and </a:t>
            </a:r>
            <a:r>
              <a:rPr lang="da-DK" sz="1400" dirty="0" err="1">
                <a:latin typeface="Brown" pitchFamily="2" charset="0"/>
              </a:rPr>
              <a:t>physical</a:t>
            </a:r>
            <a:r>
              <a:rPr lang="da-DK" sz="1400" dirty="0">
                <a:latin typeface="Brown" pitchFamily="2" charset="0"/>
              </a:rPr>
              <a:t> food properties </a:t>
            </a:r>
            <a:r>
              <a:rPr lang="da-DK" sz="1400" dirty="0" err="1">
                <a:latin typeface="Brown" pitchFamily="2" charset="0"/>
              </a:rPr>
              <a:t>relate</a:t>
            </a:r>
            <a:r>
              <a:rPr lang="da-DK" sz="1400" dirty="0">
                <a:latin typeface="Brown" pitchFamily="2" charset="0"/>
              </a:rPr>
              <a:t> to the </a:t>
            </a:r>
            <a:r>
              <a:rPr lang="da-DK" sz="1400" dirty="0" err="1">
                <a:latin typeface="Brown" pitchFamily="2" charset="0"/>
              </a:rPr>
              <a:t>sensory</a:t>
            </a:r>
            <a:r>
              <a:rPr lang="da-DK" sz="1400" dirty="0">
                <a:latin typeface="Brown" pitchFamily="2" charset="0"/>
              </a:rPr>
              <a:t> </a:t>
            </a:r>
            <a:r>
              <a:rPr lang="da-DK" sz="1400" dirty="0" err="1">
                <a:latin typeface="Brown" pitchFamily="2" charset="0"/>
              </a:rPr>
              <a:t>experience</a:t>
            </a:r>
            <a:r>
              <a:rPr lang="da-DK" sz="1400" dirty="0">
                <a:latin typeface="Brown" pitchFamily="2" charset="0"/>
              </a:rPr>
              <a:t> of </a:t>
            </a:r>
            <a:r>
              <a:rPr lang="da-DK" sz="1400" dirty="0" err="1">
                <a:latin typeface="Brown" pitchFamily="2" charset="0"/>
              </a:rPr>
              <a:t>eating</a:t>
            </a:r>
            <a:r>
              <a:rPr lang="da-DK" sz="1400" dirty="0">
                <a:latin typeface="Brown" pitchFamily="2" charset="0"/>
              </a:rPr>
              <a:t> food?</a:t>
            </a:r>
          </a:p>
          <a:p>
            <a:pPr algn="ctr"/>
            <a:r>
              <a:rPr lang="da-DK" sz="1400" dirty="0">
                <a:latin typeface="Brown" pitchFamily="2" charset="0"/>
              </a:rPr>
              <a:t>From basic </a:t>
            </a:r>
            <a:r>
              <a:rPr lang="da-DK" sz="1400" dirty="0" err="1">
                <a:latin typeface="Brown" pitchFamily="2" charset="0"/>
              </a:rPr>
              <a:t>understanding</a:t>
            </a:r>
            <a:r>
              <a:rPr lang="da-DK" sz="1400" dirty="0">
                <a:latin typeface="Brown" pitchFamily="2" charset="0"/>
              </a:rPr>
              <a:t> to </a:t>
            </a:r>
            <a:r>
              <a:rPr lang="da-DK" sz="1400" dirty="0" err="1">
                <a:latin typeface="Brown" pitchFamily="2" charset="0"/>
              </a:rPr>
              <a:t>applied</a:t>
            </a:r>
            <a:r>
              <a:rPr lang="da-DK" sz="1400" dirty="0">
                <a:latin typeface="Brown" pitchFamily="2" charset="0"/>
              </a:rPr>
              <a:t> food science and innovation. </a:t>
            </a:r>
          </a:p>
        </p:txBody>
      </p:sp>
      <p:sp>
        <p:nvSpPr>
          <p:cNvPr id="61" name="Tekstfelt 60">
            <a:extLst>
              <a:ext uri="{FF2B5EF4-FFF2-40B4-BE49-F238E27FC236}">
                <a16:creationId xmlns:a16="http://schemas.microsoft.com/office/drawing/2014/main" id="{E0EF03FE-6087-7924-B64F-BD6B882EDF05}"/>
              </a:ext>
            </a:extLst>
          </p:cNvPr>
          <p:cNvSpPr txBox="1"/>
          <p:nvPr/>
        </p:nvSpPr>
        <p:spPr>
          <a:xfrm>
            <a:off x="3406110" y="1837236"/>
            <a:ext cx="7873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200" b="1" dirty="0">
                <a:latin typeface="Brown" pitchFamily="2" charset="0"/>
              </a:rPr>
              <a:t>Laboratorie for </a:t>
            </a:r>
            <a:r>
              <a:rPr lang="da-DK" sz="1200" b="1" dirty="0" err="1">
                <a:latin typeface="Brown" pitchFamily="2" charset="0"/>
              </a:rPr>
              <a:t>gastrofysik</a:t>
            </a:r>
            <a:r>
              <a:rPr lang="da-DK" sz="1200" b="1" dirty="0">
                <a:latin typeface="Brown" pitchFamily="2" charset="0"/>
              </a:rPr>
              <a:t> og spiselige strukturer </a:t>
            </a:r>
          </a:p>
          <a:p>
            <a:r>
              <a:rPr lang="da-DK" sz="1200" dirty="0">
                <a:latin typeface="Brown" pitchFamily="2" charset="0"/>
              </a:rPr>
              <a:t>forstå sammenhængen mellem madens fysik og kemi og madens tekstur og smag og spiseoplevelsen</a:t>
            </a:r>
          </a:p>
        </p:txBody>
      </p:sp>
      <p:sp>
        <p:nvSpPr>
          <p:cNvPr id="62" name="Tekstfelt 61">
            <a:extLst>
              <a:ext uri="{FF2B5EF4-FFF2-40B4-BE49-F238E27FC236}">
                <a16:creationId xmlns:a16="http://schemas.microsoft.com/office/drawing/2014/main" id="{1F3CE7A1-D8BE-6DFF-7B41-03CA6EFD0BCD}"/>
              </a:ext>
            </a:extLst>
          </p:cNvPr>
          <p:cNvSpPr txBox="1"/>
          <p:nvPr/>
        </p:nvSpPr>
        <p:spPr>
          <a:xfrm>
            <a:off x="6034922" y="7214570"/>
            <a:ext cx="87372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1400" dirty="0">
                <a:latin typeface="Brown" pitchFamily="2" charset="0"/>
              </a:rPr>
              <a:t>How </a:t>
            </a:r>
            <a:r>
              <a:rPr lang="da-DK" sz="1400" dirty="0" err="1">
                <a:latin typeface="Brown" pitchFamily="2" charset="0"/>
              </a:rPr>
              <a:t>does</a:t>
            </a:r>
            <a:r>
              <a:rPr lang="da-DK" sz="1400" dirty="0">
                <a:latin typeface="Brown" pitchFamily="2" charset="0"/>
              </a:rPr>
              <a:t> </a:t>
            </a:r>
            <a:r>
              <a:rPr lang="da-DK" sz="1400" dirty="0" err="1">
                <a:latin typeface="Brown" pitchFamily="2" charset="0"/>
              </a:rPr>
              <a:t>chemical</a:t>
            </a:r>
            <a:r>
              <a:rPr lang="da-DK" sz="1400" dirty="0">
                <a:latin typeface="Brown" pitchFamily="2" charset="0"/>
              </a:rPr>
              <a:t> and </a:t>
            </a:r>
            <a:r>
              <a:rPr lang="da-DK" sz="1400" dirty="0" err="1">
                <a:latin typeface="Brown" pitchFamily="2" charset="0"/>
              </a:rPr>
              <a:t>physical</a:t>
            </a:r>
            <a:r>
              <a:rPr lang="da-DK" sz="1400" dirty="0">
                <a:latin typeface="Brown" pitchFamily="2" charset="0"/>
              </a:rPr>
              <a:t> food properties </a:t>
            </a:r>
            <a:r>
              <a:rPr lang="da-DK" sz="1400" dirty="0" err="1">
                <a:latin typeface="Brown" pitchFamily="2" charset="0"/>
              </a:rPr>
              <a:t>relate</a:t>
            </a:r>
            <a:r>
              <a:rPr lang="da-DK" sz="1400" dirty="0">
                <a:latin typeface="Brown" pitchFamily="2" charset="0"/>
              </a:rPr>
              <a:t> to the </a:t>
            </a:r>
            <a:r>
              <a:rPr lang="da-DK" sz="1400" dirty="0" err="1">
                <a:latin typeface="Brown" pitchFamily="2" charset="0"/>
              </a:rPr>
              <a:t>sensory</a:t>
            </a:r>
            <a:r>
              <a:rPr lang="da-DK" sz="1400" dirty="0">
                <a:latin typeface="Brown" pitchFamily="2" charset="0"/>
              </a:rPr>
              <a:t> </a:t>
            </a:r>
            <a:r>
              <a:rPr lang="da-DK" sz="1400" dirty="0" err="1">
                <a:latin typeface="Brown" pitchFamily="2" charset="0"/>
              </a:rPr>
              <a:t>experience</a:t>
            </a:r>
            <a:r>
              <a:rPr lang="da-DK" sz="1400" dirty="0">
                <a:latin typeface="Brown" pitchFamily="2" charset="0"/>
              </a:rPr>
              <a:t> of </a:t>
            </a:r>
            <a:r>
              <a:rPr lang="da-DK" sz="1400" dirty="0" err="1">
                <a:latin typeface="Brown" pitchFamily="2" charset="0"/>
              </a:rPr>
              <a:t>eating</a:t>
            </a:r>
            <a:r>
              <a:rPr lang="da-DK" sz="1400" dirty="0">
                <a:latin typeface="Brown" pitchFamily="2" charset="0"/>
              </a:rPr>
              <a:t> food?</a:t>
            </a:r>
          </a:p>
          <a:p>
            <a:pPr algn="ctr"/>
            <a:r>
              <a:rPr lang="da-DK" sz="1400" dirty="0">
                <a:latin typeface="Brown" pitchFamily="2" charset="0"/>
              </a:rPr>
              <a:t>From basic </a:t>
            </a:r>
            <a:r>
              <a:rPr lang="da-DK" sz="1400" dirty="0" err="1">
                <a:latin typeface="Brown" pitchFamily="2" charset="0"/>
              </a:rPr>
              <a:t>understanding</a:t>
            </a:r>
            <a:r>
              <a:rPr lang="da-DK" sz="1400" dirty="0">
                <a:latin typeface="Brown" pitchFamily="2" charset="0"/>
              </a:rPr>
              <a:t> to </a:t>
            </a:r>
            <a:r>
              <a:rPr lang="da-DK" sz="1400" dirty="0" err="1">
                <a:latin typeface="Brown" pitchFamily="2" charset="0"/>
              </a:rPr>
              <a:t>applied</a:t>
            </a:r>
            <a:r>
              <a:rPr lang="da-DK" sz="1400" dirty="0">
                <a:latin typeface="Brown" pitchFamily="2" charset="0"/>
              </a:rPr>
              <a:t> food science and innovation. </a:t>
            </a:r>
          </a:p>
        </p:txBody>
      </p:sp>
      <p:pic>
        <p:nvPicPr>
          <p:cNvPr id="58" name="Picture 2" descr="Pressemateriale | smagforlivet.dk">
            <a:extLst>
              <a:ext uri="{FF2B5EF4-FFF2-40B4-BE49-F238E27FC236}">
                <a16:creationId xmlns:a16="http://schemas.microsoft.com/office/drawing/2014/main" id="{A615FA22-7E60-3EEA-134B-73544D8B5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54671" y="198552"/>
            <a:ext cx="1009708" cy="98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3" name="Gruppe 62">
            <a:extLst>
              <a:ext uri="{FF2B5EF4-FFF2-40B4-BE49-F238E27FC236}">
                <a16:creationId xmlns:a16="http://schemas.microsoft.com/office/drawing/2014/main" id="{C0324759-4B9F-080D-E786-200CE455229B}"/>
              </a:ext>
            </a:extLst>
          </p:cNvPr>
          <p:cNvGrpSpPr/>
          <p:nvPr/>
        </p:nvGrpSpPr>
        <p:grpSpPr>
          <a:xfrm>
            <a:off x="8712781" y="2822803"/>
            <a:ext cx="4093488" cy="1824193"/>
            <a:chOff x="5467307" y="4679605"/>
            <a:chExt cx="4093488" cy="1824193"/>
          </a:xfrm>
        </p:grpSpPr>
        <p:sp>
          <p:nvSpPr>
            <p:cNvPr id="53" name="Tekstfelt 52">
              <a:extLst>
                <a:ext uri="{FF2B5EF4-FFF2-40B4-BE49-F238E27FC236}">
                  <a16:creationId xmlns:a16="http://schemas.microsoft.com/office/drawing/2014/main" id="{807B0D8F-D3DE-8F80-598C-CDB01BFD5379}"/>
                </a:ext>
              </a:extLst>
            </p:cNvPr>
            <p:cNvSpPr txBox="1"/>
            <p:nvPr/>
          </p:nvSpPr>
          <p:spPr>
            <a:xfrm>
              <a:off x="5467307" y="4679605"/>
              <a:ext cx="40934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cap="small" dirty="0">
                  <a:latin typeface="Brown" pitchFamily="2" charset="0"/>
                </a:rPr>
                <a:t>GRØN OMSTILLING</a:t>
              </a:r>
            </a:p>
          </p:txBody>
        </p:sp>
        <p:pic>
          <p:nvPicPr>
            <p:cNvPr id="60" name="Picture 2" descr="Oven Baked Green Beans With Parmesan Cheese">
              <a:extLst>
                <a:ext uri="{FF2B5EF4-FFF2-40B4-BE49-F238E27FC236}">
                  <a16:creationId xmlns:a16="http://schemas.microsoft.com/office/drawing/2014/main" id="{AB008417-CF6B-9743-0537-CDB57229447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710257" y="5322637"/>
              <a:ext cx="1485957" cy="1181161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5" name="Tekstfelt 64">
            <a:extLst>
              <a:ext uri="{FF2B5EF4-FFF2-40B4-BE49-F238E27FC236}">
                <a16:creationId xmlns:a16="http://schemas.microsoft.com/office/drawing/2014/main" id="{9ED55CCB-F279-1E72-237C-20EF56917F49}"/>
              </a:ext>
            </a:extLst>
          </p:cNvPr>
          <p:cNvSpPr txBox="1"/>
          <p:nvPr/>
        </p:nvSpPr>
        <p:spPr>
          <a:xfrm>
            <a:off x="1" y="5469326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da-DK" dirty="0">
                <a:solidFill>
                  <a:schemeClr val="accent6"/>
                </a:solidFill>
                <a:latin typeface="Brown" pitchFamily="2" charset="0"/>
              </a:rPr>
              <a:t>Steak</a:t>
            </a:r>
            <a:r>
              <a:rPr lang="da-DK" dirty="0">
                <a:solidFill>
                  <a:schemeClr val="accent5"/>
                </a:solidFill>
                <a:latin typeface="Brown" pitchFamily="2" charset="0"/>
              </a:rPr>
              <a:t>   Mælkeprodukter   </a:t>
            </a:r>
            <a:r>
              <a:rPr lang="da-DK" dirty="0">
                <a:solidFill>
                  <a:schemeClr val="accent4"/>
                </a:solidFill>
                <a:latin typeface="Brown" pitchFamily="2" charset="0"/>
              </a:rPr>
              <a:t>Æg  </a:t>
            </a:r>
            <a:r>
              <a:rPr lang="da-DK" dirty="0">
                <a:solidFill>
                  <a:schemeClr val="accent6"/>
                </a:solidFill>
                <a:latin typeface="Brown" pitchFamily="2" charset="0"/>
              </a:rPr>
              <a:t> </a:t>
            </a:r>
            <a:r>
              <a:rPr lang="da-DK" dirty="0">
                <a:solidFill>
                  <a:schemeClr val="accent3"/>
                </a:solidFill>
                <a:latin typeface="Brown" pitchFamily="2" charset="0"/>
              </a:rPr>
              <a:t>Vandmænd</a:t>
            </a:r>
            <a:r>
              <a:rPr lang="da-DK" dirty="0">
                <a:solidFill>
                  <a:schemeClr val="accent5"/>
                </a:solidFill>
                <a:latin typeface="Brown" pitchFamily="2" charset="0"/>
              </a:rPr>
              <a:t>   </a:t>
            </a:r>
            <a:r>
              <a:rPr lang="da-DK" dirty="0">
                <a:solidFill>
                  <a:schemeClr val="accent2"/>
                </a:solidFill>
                <a:latin typeface="Brown" pitchFamily="2" charset="0"/>
              </a:rPr>
              <a:t>Blæksprutter</a:t>
            </a:r>
            <a:r>
              <a:rPr lang="da-DK" dirty="0">
                <a:solidFill>
                  <a:schemeClr val="accent5"/>
                </a:solidFill>
                <a:latin typeface="Brown" pitchFamily="2" charset="0"/>
              </a:rPr>
              <a:t>   </a:t>
            </a:r>
            <a:r>
              <a:rPr lang="da-DK" dirty="0">
                <a:solidFill>
                  <a:schemeClr val="accent1"/>
                </a:solidFill>
                <a:latin typeface="Brown" pitchFamily="2" charset="0"/>
              </a:rPr>
              <a:t>Plante-bøffer</a:t>
            </a:r>
            <a:r>
              <a:rPr lang="da-DK" dirty="0">
                <a:solidFill>
                  <a:schemeClr val="accent2"/>
                </a:solidFill>
                <a:latin typeface="Brown" pitchFamily="2" charset="0"/>
              </a:rPr>
              <a:t>   </a:t>
            </a:r>
            <a:r>
              <a:rPr lang="da-DK" dirty="0">
                <a:solidFill>
                  <a:schemeClr val="tx2"/>
                </a:solidFill>
                <a:latin typeface="Brown" pitchFamily="2" charset="0"/>
              </a:rPr>
              <a:t>Kikærter</a:t>
            </a:r>
          </a:p>
        </p:txBody>
      </p:sp>
    </p:spTree>
    <p:extLst>
      <p:ext uri="{BB962C8B-B14F-4D97-AF65-F5344CB8AC3E}">
        <p14:creationId xmlns:p14="http://schemas.microsoft.com/office/powerpoint/2010/main" val="1415003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A33BA3-9197-E53E-3C8C-43F60D6CC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Brown" pitchFamily="2" charset="0"/>
              </a:rPr>
              <a:t>Hovedpointer fra webinar d. 27. oktober</a:t>
            </a:r>
            <a:endParaRPr lang="en-GB" dirty="0">
              <a:latin typeface="Brown" pitchFamily="2" charset="0"/>
            </a:endParaRP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9FCEBCB3-48E1-E81C-C8AB-BB299E773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>
                <a:solidFill>
                  <a:schemeClr val="accent6"/>
                </a:solidFill>
                <a:latin typeface="Brown" pitchFamily="2" charset="0"/>
              </a:rPr>
              <a:t>Målgruppen</a:t>
            </a:r>
            <a:r>
              <a:rPr lang="en-GB" dirty="0">
                <a:solidFill>
                  <a:schemeClr val="accent6"/>
                </a:solidFill>
                <a:latin typeface="Brown" pitchFamily="2" charset="0"/>
              </a:rPr>
              <a:t> for nye </a:t>
            </a:r>
            <a:r>
              <a:rPr lang="en-GB" dirty="0" err="1">
                <a:solidFill>
                  <a:schemeClr val="accent6"/>
                </a:solidFill>
                <a:latin typeface="Brown" pitchFamily="2" charset="0"/>
              </a:rPr>
              <a:t>proteiner</a:t>
            </a:r>
            <a:r>
              <a:rPr lang="en-GB" dirty="0">
                <a:solidFill>
                  <a:schemeClr val="accent6"/>
                </a:solidFill>
                <a:latin typeface="Brown" pitchFamily="2" charset="0"/>
              </a:rPr>
              <a:t>: </a:t>
            </a:r>
            <a:r>
              <a:rPr lang="en-GB" dirty="0" err="1">
                <a:solidFill>
                  <a:schemeClr val="accent6"/>
                </a:solidFill>
                <a:latin typeface="Brown" pitchFamily="2" charset="0"/>
              </a:rPr>
              <a:t>kødspisere</a:t>
            </a:r>
            <a:r>
              <a:rPr lang="en-GB" dirty="0">
                <a:solidFill>
                  <a:schemeClr val="accent6"/>
                </a:solidFill>
                <a:latin typeface="Brown" pitchFamily="2" charset="0"/>
              </a:rPr>
              <a:t>.</a:t>
            </a:r>
          </a:p>
          <a:p>
            <a:r>
              <a:rPr lang="en-GB" dirty="0">
                <a:solidFill>
                  <a:schemeClr val="accent5"/>
                </a:solidFill>
                <a:latin typeface="Brown" pitchFamily="2" charset="0"/>
              </a:rPr>
              <a:t>Vi </a:t>
            </a:r>
            <a:r>
              <a:rPr lang="en-GB" dirty="0" err="1">
                <a:solidFill>
                  <a:schemeClr val="accent5"/>
                </a:solidFill>
                <a:latin typeface="Brown" pitchFamily="2" charset="0"/>
              </a:rPr>
              <a:t>behøver</a:t>
            </a:r>
            <a:r>
              <a:rPr lang="en-GB" dirty="0">
                <a:solidFill>
                  <a:schemeClr val="accent5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accent5"/>
                </a:solidFill>
                <a:latin typeface="Brown" pitchFamily="2" charset="0"/>
              </a:rPr>
              <a:t>ikke</a:t>
            </a:r>
            <a:r>
              <a:rPr lang="en-GB" dirty="0">
                <a:solidFill>
                  <a:schemeClr val="accent5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accent5"/>
                </a:solidFill>
                <a:latin typeface="Brown" pitchFamily="2" charset="0"/>
              </a:rPr>
              <a:t>så</a:t>
            </a:r>
            <a:r>
              <a:rPr lang="en-GB" dirty="0">
                <a:solidFill>
                  <a:schemeClr val="accent5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accent5"/>
                </a:solidFill>
                <a:latin typeface="Brown" pitchFamily="2" charset="0"/>
              </a:rPr>
              <a:t>meget</a:t>
            </a:r>
            <a:r>
              <a:rPr lang="en-GB" dirty="0">
                <a:solidFill>
                  <a:schemeClr val="accent5"/>
                </a:solidFill>
                <a:latin typeface="Brown" pitchFamily="2" charset="0"/>
              </a:rPr>
              <a:t> protein </a:t>
            </a:r>
            <a:r>
              <a:rPr lang="en-GB" dirty="0" err="1">
                <a:solidFill>
                  <a:schemeClr val="accent5"/>
                </a:solidFill>
                <a:latin typeface="Brown" pitchFamily="2" charset="0"/>
              </a:rPr>
              <a:t>som</a:t>
            </a:r>
            <a:r>
              <a:rPr lang="en-GB" dirty="0">
                <a:solidFill>
                  <a:schemeClr val="accent5"/>
                </a:solidFill>
                <a:latin typeface="Brown" pitchFamily="2" charset="0"/>
              </a:rPr>
              <a:t> nu.</a:t>
            </a:r>
          </a:p>
          <a:p>
            <a:r>
              <a:rPr lang="en-GB" dirty="0">
                <a:solidFill>
                  <a:schemeClr val="accent4"/>
                </a:solidFill>
                <a:latin typeface="Brown" pitchFamily="2" charset="0"/>
              </a:rPr>
              <a:t>Vi </a:t>
            </a:r>
            <a:r>
              <a:rPr lang="en-GB" dirty="0" err="1">
                <a:solidFill>
                  <a:schemeClr val="accent4"/>
                </a:solidFill>
                <a:latin typeface="Brown" pitchFamily="2" charset="0"/>
              </a:rPr>
              <a:t>skal</a:t>
            </a:r>
            <a:r>
              <a:rPr lang="en-GB" dirty="0">
                <a:solidFill>
                  <a:schemeClr val="accent4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accent4"/>
                </a:solidFill>
                <a:latin typeface="Brown" pitchFamily="2" charset="0"/>
              </a:rPr>
              <a:t>spise</a:t>
            </a:r>
            <a:r>
              <a:rPr lang="en-GB" dirty="0">
                <a:solidFill>
                  <a:schemeClr val="accent4"/>
                </a:solidFill>
                <a:latin typeface="Brown" pitchFamily="2" charset="0"/>
              </a:rPr>
              <a:t> mere </a:t>
            </a:r>
            <a:r>
              <a:rPr lang="en-GB" dirty="0" err="1">
                <a:solidFill>
                  <a:schemeClr val="accent4"/>
                </a:solidFill>
                <a:latin typeface="Brown" pitchFamily="2" charset="0"/>
              </a:rPr>
              <a:t>af</a:t>
            </a:r>
            <a:r>
              <a:rPr lang="en-GB" dirty="0">
                <a:solidFill>
                  <a:schemeClr val="accent4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accent4"/>
                </a:solidFill>
                <a:latin typeface="Brown" pitchFamily="2" charset="0"/>
              </a:rPr>
              <a:t>andre</a:t>
            </a:r>
            <a:r>
              <a:rPr lang="en-GB" dirty="0">
                <a:solidFill>
                  <a:schemeClr val="accent4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accent4"/>
                </a:solidFill>
                <a:latin typeface="Brown" pitchFamily="2" charset="0"/>
              </a:rPr>
              <a:t>proteinkilder</a:t>
            </a:r>
            <a:r>
              <a:rPr lang="en-GB" dirty="0">
                <a:solidFill>
                  <a:schemeClr val="accent4"/>
                </a:solidFill>
                <a:latin typeface="Brown" pitchFamily="2" charset="0"/>
              </a:rPr>
              <a:t> end </a:t>
            </a:r>
            <a:r>
              <a:rPr lang="en-GB" dirty="0" err="1">
                <a:solidFill>
                  <a:schemeClr val="accent4"/>
                </a:solidFill>
                <a:latin typeface="Brown" pitchFamily="2" charset="0"/>
              </a:rPr>
              <a:t>animalsk</a:t>
            </a:r>
            <a:r>
              <a:rPr lang="en-GB" dirty="0">
                <a:solidFill>
                  <a:schemeClr val="accent4"/>
                </a:solidFill>
                <a:latin typeface="Brown" pitchFamily="2" charset="0"/>
              </a:rPr>
              <a:t>.</a:t>
            </a:r>
          </a:p>
          <a:p>
            <a:r>
              <a:rPr lang="en-GB" dirty="0">
                <a:solidFill>
                  <a:schemeClr val="accent3"/>
                </a:solidFill>
                <a:latin typeface="Brown" pitchFamily="2" charset="0"/>
              </a:rPr>
              <a:t>Protein </a:t>
            </a:r>
            <a:r>
              <a:rPr lang="en-GB" dirty="0" err="1">
                <a:solidFill>
                  <a:schemeClr val="accent3"/>
                </a:solidFill>
                <a:latin typeface="Brown" pitchFamily="2" charset="0"/>
              </a:rPr>
              <a:t>skal</a:t>
            </a:r>
            <a:r>
              <a:rPr lang="en-GB" dirty="0">
                <a:solidFill>
                  <a:schemeClr val="accent3"/>
                </a:solidFill>
                <a:latin typeface="Brown" pitchFamily="2" charset="0"/>
              </a:rPr>
              <a:t> have </a:t>
            </a:r>
            <a:r>
              <a:rPr lang="en-GB" dirty="0" err="1">
                <a:solidFill>
                  <a:schemeClr val="accent3"/>
                </a:solidFill>
                <a:latin typeface="Brown" pitchFamily="2" charset="0"/>
              </a:rPr>
              <a:t>mundfølelse</a:t>
            </a:r>
            <a:endParaRPr lang="en-GB" dirty="0">
              <a:solidFill>
                <a:schemeClr val="accent3"/>
              </a:solidFill>
              <a:latin typeface="Brown" pitchFamily="2" charset="0"/>
            </a:endParaRPr>
          </a:p>
          <a:p>
            <a:r>
              <a:rPr lang="en-GB" dirty="0">
                <a:solidFill>
                  <a:schemeClr val="accent2"/>
                </a:solidFill>
                <a:latin typeface="Brown" pitchFamily="2" charset="0"/>
              </a:rPr>
              <a:t>Protein </a:t>
            </a:r>
            <a:r>
              <a:rPr lang="en-GB" dirty="0" err="1">
                <a:solidFill>
                  <a:schemeClr val="accent2"/>
                </a:solidFill>
                <a:latin typeface="Brown" pitchFamily="2" charset="0"/>
              </a:rPr>
              <a:t>skal</a:t>
            </a:r>
            <a:r>
              <a:rPr lang="en-GB" dirty="0">
                <a:solidFill>
                  <a:schemeClr val="accent2"/>
                </a:solidFill>
                <a:latin typeface="Brown" pitchFamily="2" charset="0"/>
              </a:rPr>
              <a:t> have </a:t>
            </a:r>
            <a:r>
              <a:rPr lang="en-GB" dirty="0" err="1">
                <a:solidFill>
                  <a:schemeClr val="accent2"/>
                </a:solidFill>
                <a:latin typeface="Brown" pitchFamily="2" charset="0"/>
              </a:rPr>
              <a:t>smag</a:t>
            </a:r>
            <a:endParaRPr lang="en-GB" dirty="0">
              <a:solidFill>
                <a:schemeClr val="accent2"/>
              </a:solidFill>
              <a:latin typeface="Brown" pitchFamily="2" charset="0"/>
            </a:endParaRPr>
          </a:p>
          <a:p>
            <a:r>
              <a:rPr lang="en-GB" dirty="0">
                <a:solidFill>
                  <a:schemeClr val="accent1"/>
                </a:solidFill>
                <a:latin typeface="Brown" pitchFamily="2" charset="0"/>
              </a:rPr>
              <a:t>Der er </a:t>
            </a:r>
            <a:r>
              <a:rPr lang="en-GB" dirty="0" err="1">
                <a:solidFill>
                  <a:schemeClr val="accent1"/>
                </a:solidFill>
                <a:latin typeface="Brown" pitchFamily="2" charset="0"/>
              </a:rPr>
              <a:t>muligheder</a:t>
            </a:r>
            <a:r>
              <a:rPr lang="en-GB" dirty="0">
                <a:solidFill>
                  <a:schemeClr val="accent1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accent1"/>
                </a:solidFill>
                <a:latin typeface="Brown" pitchFamily="2" charset="0"/>
              </a:rPr>
              <a:t>fra</a:t>
            </a:r>
            <a:r>
              <a:rPr lang="en-GB" dirty="0">
                <a:solidFill>
                  <a:schemeClr val="accent1"/>
                </a:solidFill>
                <a:latin typeface="Brown" pitchFamily="2" charset="0"/>
              </a:rPr>
              <a:t> land og </a:t>
            </a:r>
            <a:r>
              <a:rPr lang="en-GB" dirty="0" err="1">
                <a:solidFill>
                  <a:schemeClr val="accent1"/>
                </a:solidFill>
                <a:latin typeface="Brown" pitchFamily="2" charset="0"/>
              </a:rPr>
              <a:t>fra</a:t>
            </a:r>
            <a:r>
              <a:rPr lang="en-GB" dirty="0">
                <a:solidFill>
                  <a:schemeClr val="accent1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accent1"/>
                </a:solidFill>
                <a:latin typeface="Brown" pitchFamily="2" charset="0"/>
              </a:rPr>
              <a:t>vand</a:t>
            </a:r>
            <a:endParaRPr lang="en-GB" dirty="0">
              <a:solidFill>
                <a:schemeClr val="accent1"/>
              </a:solidFill>
              <a:latin typeface="Brown" pitchFamily="2" charset="0"/>
            </a:endParaRPr>
          </a:p>
          <a:p>
            <a:r>
              <a:rPr lang="en-GB" dirty="0" err="1">
                <a:solidFill>
                  <a:schemeClr val="tx2"/>
                </a:solidFill>
                <a:latin typeface="Brown" pitchFamily="2" charset="0"/>
              </a:rPr>
              <a:t>Få</a:t>
            </a:r>
            <a:r>
              <a:rPr lang="en-GB" dirty="0">
                <a:solidFill>
                  <a:schemeClr val="tx2"/>
                </a:solidFill>
                <a:latin typeface="Brown" pitchFamily="2" charset="0"/>
              </a:rPr>
              <a:t> inspiration </a:t>
            </a:r>
            <a:r>
              <a:rPr lang="en-GB" dirty="0" err="1">
                <a:solidFill>
                  <a:schemeClr val="tx2"/>
                </a:solidFill>
                <a:latin typeface="Brown" pitchFamily="2" charset="0"/>
              </a:rPr>
              <a:t>fra</a:t>
            </a:r>
            <a:r>
              <a:rPr lang="en-GB" dirty="0">
                <a:solidFill>
                  <a:schemeClr val="tx2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tx2"/>
                </a:solidFill>
                <a:latin typeface="Brown" pitchFamily="2" charset="0"/>
              </a:rPr>
              <a:t>andre</a:t>
            </a:r>
            <a:r>
              <a:rPr lang="en-GB" dirty="0">
                <a:solidFill>
                  <a:schemeClr val="tx2"/>
                </a:solidFill>
                <a:latin typeface="Brown" pitchFamily="2" charset="0"/>
              </a:rPr>
              <a:t> dele </a:t>
            </a:r>
            <a:r>
              <a:rPr lang="en-GB" dirty="0" err="1">
                <a:solidFill>
                  <a:schemeClr val="tx2"/>
                </a:solidFill>
                <a:latin typeface="Brown" pitchFamily="2" charset="0"/>
              </a:rPr>
              <a:t>af</a:t>
            </a:r>
            <a:r>
              <a:rPr lang="en-GB" dirty="0">
                <a:solidFill>
                  <a:schemeClr val="tx2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tx2"/>
                </a:solidFill>
                <a:latin typeface="Brown" pitchFamily="2" charset="0"/>
              </a:rPr>
              <a:t>verden</a:t>
            </a:r>
            <a:endParaRPr lang="en-GB" dirty="0">
              <a:solidFill>
                <a:schemeClr val="tx2"/>
              </a:solidFill>
              <a:latin typeface="Brown" pitchFamily="2" charset="0"/>
            </a:endParaRPr>
          </a:p>
          <a:p>
            <a:r>
              <a:rPr lang="en-GB" dirty="0" err="1">
                <a:solidFill>
                  <a:schemeClr val="bg2"/>
                </a:solidFill>
                <a:latin typeface="Brown" pitchFamily="2" charset="0"/>
              </a:rPr>
              <a:t>Forstå</a:t>
            </a:r>
            <a:r>
              <a:rPr lang="en-GB" dirty="0">
                <a:solidFill>
                  <a:schemeClr val="bg2"/>
                </a:solidFill>
                <a:latin typeface="Brown" pitchFamily="2" charset="0"/>
              </a:rPr>
              <a:t> og </a:t>
            </a:r>
            <a:r>
              <a:rPr lang="en-GB" dirty="0" err="1">
                <a:solidFill>
                  <a:schemeClr val="bg2"/>
                </a:solidFill>
                <a:latin typeface="Brown" pitchFamily="2" charset="0"/>
              </a:rPr>
              <a:t>videreudvikle</a:t>
            </a:r>
            <a:r>
              <a:rPr lang="en-GB" dirty="0">
                <a:solidFill>
                  <a:schemeClr val="bg2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bg2"/>
                </a:solidFill>
                <a:latin typeface="Brown" pitchFamily="2" charset="0"/>
              </a:rPr>
              <a:t>bæredygtige</a:t>
            </a:r>
            <a:r>
              <a:rPr lang="en-GB" dirty="0">
                <a:solidFill>
                  <a:schemeClr val="bg2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bg2"/>
                </a:solidFill>
                <a:latin typeface="Brown" pitchFamily="2" charset="0"/>
              </a:rPr>
              <a:t>proteinretter</a:t>
            </a:r>
            <a:endParaRPr lang="en-GB" dirty="0">
              <a:solidFill>
                <a:schemeClr val="bg2"/>
              </a:solidFill>
              <a:latin typeface="Brown" pitchFamily="2" charset="0"/>
            </a:endParaRPr>
          </a:p>
          <a:p>
            <a:endParaRPr lang="en-GB" dirty="0">
              <a:solidFill>
                <a:schemeClr val="accent6"/>
              </a:solidFill>
              <a:latin typeface="Brown" pitchFamily="2" charset="0"/>
            </a:endParaRPr>
          </a:p>
          <a:p>
            <a:endParaRPr lang="en-GB" dirty="0">
              <a:solidFill>
                <a:schemeClr val="accent6"/>
              </a:solidFill>
              <a:latin typeface="Brown" pitchFamily="2" charset="0"/>
            </a:endParaRPr>
          </a:p>
          <a:p>
            <a:endParaRPr lang="en-GB" dirty="0">
              <a:solidFill>
                <a:schemeClr val="accent6"/>
              </a:solidFill>
              <a:latin typeface="Brown" pitchFamily="2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267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12B13EB8-0E69-71A6-41B2-D86307D09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Brown" pitchFamily="2" charset="0"/>
              </a:rPr>
              <a:t>Påvirkning af animalsk fødevareproduktion</a:t>
            </a:r>
            <a:endParaRPr lang="en-GB" dirty="0">
              <a:latin typeface="Brown" pitchFamily="2" charset="0"/>
            </a:endParaRPr>
          </a:p>
        </p:txBody>
      </p:sp>
      <p:pic>
        <p:nvPicPr>
          <p:cNvPr id="9" name="Picture 2" descr="How much of the world's land would we need in order to feed the global  population with the average diet of a given country? - Our World in Data">
            <a:extLst>
              <a:ext uri="{FF2B5EF4-FFF2-40B4-BE49-F238E27FC236}">
                <a16:creationId xmlns:a16="http://schemas.microsoft.com/office/drawing/2014/main" id="{8F064B6D-C388-DBED-445A-9635360CAE4B}"/>
              </a:ext>
            </a:extLst>
          </p:cNvPr>
          <p:cNvPicPr>
            <a:picLocks noGrp="1" noChangeAspect="1" noChangeArrowheads="1"/>
          </p:cNvPicPr>
          <p:nvPr>
            <p:ph sz="quarter" idx="19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69280" y="2405767"/>
            <a:ext cx="5904451" cy="334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DE62633-E503-F50E-0CFF-5B14183DFE10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E04822C-E6F5-4E56-BF07-03722B74A96D}" type="datetime1">
              <a:rPr lang="en-GB" smtClean="0">
                <a:latin typeface="Brown" pitchFamily="2" charset="0"/>
              </a:rPr>
              <a:t>23/10/2024</a:t>
            </a:fld>
            <a:endParaRPr lang="en-GB" dirty="0">
              <a:latin typeface="Brown" pitchFamily="2" charset="0"/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006335-E0DF-4DF3-ABEC-9147DAAC6C8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en-GB" smtClean="0">
                <a:latin typeface="Brown" pitchFamily="2" charset="0"/>
              </a:rPr>
              <a:pPr/>
              <a:t>4</a:t>
            </a:fld>
            <a:endParaRPr lang="en-GB" dirty="0">
              <a:latin typeface="Brown" pitchFamily="2" charset="0"/>
            </a:endParaRPr>
          </a:p>
        </p:txBody>
      </p:sp>
      <p:pic>
        <p:nvPicPr>
          <p:cNvPr id="10" name="Picture 2" descr="Environmental impacts of agriculture v2">
            <a:extLst>
              <a:ext uri="{FF2B5EF4-FFF2-40B4-BE49-F238E27FC236}">
                <a16:creationId xmlns:a16="http://schemas.microsoft.com/office/drawing/2014/main" id="{0E26823F-5FEE-C2CB-39FD-96213DB35E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32423" y="2405767"/>
            <a:ext cx="4100409" cy="334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kstfelt 11">
            <a:extLst>
              <a:ext uri="{FF2B5EF4-FFF2-40B4-BE49-F238E27FC236}">
                <a16:creationId xmlns:a16="http://schemas.microsoft.com/office/drawing/2014/main" id="{05790023-4D17-5FAE-EB9A-2A5ED0924E09}"/>
              </a:ext>
            </a:extLst>
          </p:cNvPr>
          <p:cNvSpPr txBox="1"/>
          <p:nvPr/>
        </p:nvSpPr>
        <p:spPr>
          <a:xfrm>
            <a:off x="129984" y="341465"/>
            <a:ext cx="6138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Brown" pitchFamily="2" charset="0"/>
              </a:rPr>
              <a:t>Motivation </a:t>
            </a:r>
          </a:p>
        </p:txBody>
      </p:sp>
    </p:spTree>
    <p:extLst>
      <p:ext uri="{BB962C8B-B14F-4D97-AF65-F5344CB8AC3E}">
        <p14:creationId xmlns:p14="http://schemas.microsoft.com/office/powerpoint/2010/main" val="1820076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3E628A-CF87-459A-B9BF-BE29CE8A1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Brown" pitchFamily="2" charset="0"/>
              </a:rPr>
              <a:t>(næsten) alle spiser kød</a:t>
            </a:r>
            <a:endParaRPr lang="en-GB" dirty="0">
              <a:latin typeface="Brown" pitchFamily="2" charset="0"/>
            </a:endParaRP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7C05E40-55FC-47DB-0200-2C860BD8348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243BE44-EF01-4D4C-A9C9-928629AE3E60}" type="datetime1">
              <a:rPr lang="en-GB" smtClean="0">
                <a:latin typeface="Brown" pitchFamily="2" charset="0"/>
              </a:rPr>
              <a:t>23/10/2024</a:t>
            </a:fld>
            <a:endParaRPr lang="en-GB" dirty="0">
              <a:latin typeface="Brown" pitchFamily="2" charset="0"/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1C2BB54-03A2-3156-5232-5CACA60A500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en-GB" smtClean="0">
                <a:latin typeface="Brown" pitchFamily="2" charset="0"/>
              </a:rPr>
              <a:pPr/>
              <a:t>5</a:t>
            </a:fld>
            <a:endParaRPr lang="en-GB" dirty="0">
              <a:latin typeface="Brown" pitchFamily="2" charset="0"/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BCCBB0AB-7EEE-F906-C396-A52D3904676B}"/>
              </a:ext>
            </a:extLst>
          </p:cNvPr>
          <p:cNvSpPr txBox="1"/>
          <p:nvPr/>
        </p:nvSpPr>
        <p:spPr>
          <a:xfrm>
            <a:off x="129984" y="341465"/>
            <a:ext cx="6138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chemeClr val="accent6"/>
                </a:solidFill>
                <a:latin typeface="Brown" pitchFamily="2" charset="0"/>
              </a:rPr>
              <a:t>Målgruppe</a:t>
            </a:r>
            <a:r>
              <a:rPr lang="en-GB" dirty="0">
                <a:solidFill>
                  <a:schemeClr val="accent6"/>
                </a:solidFill>
                <a:latin typeface="Brown" pitchFamily="2" charset="0"/>
              </a:rPr>
              <a:t> for nye </a:t>
            </a:r>
            <a:r>
              <a:rPr lang="en-GB" dirty="0" err="1">
                <a:solidFill>
                  <a:schemeClr val="accent6"/>
                </a:solidFill>
                <a:latin typeface="Brown" pitchFamily="2" charset="0"/>
              </a:rPr>
              <a:t>proteiner</a:t>
            </a:r>
            <a:r>
              <a:rPr lang="en-GB" dirty="0">
                <a:solidFill>
                  <a:schemeClr val="accent6"/>
                </a:solidFill>
                <a:latin typeface="Brown" pitchFamily="2" charset="0"/>
              </a:rPr>
              <a:t> er </a:t>
            </a:r>
            <a:r>
              <a:rPr lang="en-GB" dirty="0" err="1">
                <a:solidFill>
                  <a:schemeClr val="accent6"/>
                </a:solidFill>
                <a:latin typeface="Brown" pitchFamily="2" charset="0"/>
              </a:rPr>
              <a:t>kødspisere</a:t>
            </a:r>
            <a:endParaRPr lang="en-GB" dirty="0">
              <a:solidFill>
                <a:schemeClr val="accent6"/>
              </a:solidFill>
              <a:latin typeface="Brown" pitchFamily="2" charset="0"/>
            </a:endParaRPr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605D61CA-8152-154C-A350-F7FABD599ECC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da-DK" b="1" i="0" dirty="0">
                <a:solidFill>
                  <a:schemeClr val="accent6"/>
                </a:solidFill>
                <a:effectLst/>
                <a:latin typeface="Brown" pitchFamily="2" charset="0"/>
              </a:rPr>
              <a:t>3 % </a:t>
            </a:r>
            <a:r>
              <a:rPr lang="da-DK" b="0" i="0" dirty="0">
                <a:solidFill>
                  <a:srgbClr val="000000"/>
                </a:solidFill>
                <a:effectLst/>
                <a:latin typeface="Brown" pitchFamily="2" charset="0"/>
              </a:rPr>
              <a:t>af danskerne, hvilket svarer til cirka 180.000 personer, lever vegetarisk, herunder en del af disse vegansk. Dvs. disse 3 % spiser ikke hverken rødt kød, fjerkræ, fisk, kødpålæg eller biprodukter fra slagtning af dyr (Coop Analyse &amp; DVF 2022).</a:t>
            </a:r>
            <a:endParaRPr lang="da-DK" b="1" i="0" dirty="0">
              <a:solidFill>
                <a:srgbClr val="000000"/>
              </a:solidFill>
              <a:effectLst/>
              <a:latin typeface="Brown" pitchFamily="2" charset="0"/>
            </a:endParaRPr>
          </a:p>
          <a:p>
            <a:endParaRPr lang="da-DK" b="1" i="0" dirty="0">
              <a:solidFill>
                <a:srgbClr val="000000"/>
              </a:solidFill>
              <a:effectLst/>
              <a:latin typeface="Brown" pitchFamily="2" charset="0"/>
            </a:endParaRPr>
          </a:p>
          <a:p>
            <a:endParaRPr lang="da-DK" b="1" i="0" dirty="0">
              <a:solidFill>
                <a:srgbClr val="000000"/>
              </a:solidFill>
              <a:effectLst/>
              <a:latin typeface="Brown" pitchFamily="2" charset="0"/>
            </a:endParaRPr>
          </a:p>
          <a:p>
            <a:r>
              <a:rPr lang="da-DK" b="1" dirty="0">
                <a:solidFill>
                  <a:schemeClr val="accent3"/>
                </a:solidFill>
                <a:latin typeface="Brown" pitchFamily="2" charset="0"/>
              </a:rPr>
              <a:t>35 % </a:t>
            </a:r>
            <a:r>
              <a:rPr lang="da-DK" dirty="0">
                <a:solidFill>
                  <a:srgbClr val="000000"/>
                </a:solidFill>
                <a:latin typeface="Brown" pitchFamily="2" charset="0"/>
              </a:rPr>
              <a:t>af danskerne i alderen 18-74 år har mindst én </a:t>
            </a:r>
            <a:r>
              <a:rPr lang="da-DK" dirty="0" err="1">
                <a:solidFill>
                  <a:srgbClr val="000000"/>
                </a:solidFill>
                <a:latin typeface="Brown" pitchFamily="2" charset="0"/>
              </a:rPr>
              <a:t>kødfri</a:t>
            </a:r>
            <a:r>
              <a:rPr lang="da-DK" dirty="0">
                <a:solidFill>
                  <a:srgbClr val="000000"/>
                </a:solidFill>
                <a:latin typeface="Brown" pitchFamily="2" charset="0"/>
              </a:rPr>
              <a:t> dag om ugen, mens det blandt de unge fra 18 til 34 år drejer sig om 52 % (Coop Analyse &amp; DVF 2023)</a:t>
            </a:r>
          </a:p>
          <a:p>
            <a:endParaRPr lang="da-DK" dirty="0">
              <a:solidFill>
                <a:srgbClr val="000000"/>
              </a:solidFill>
              <a:latin typeface="Brown" pitchFamily="2" charset="0"/>
            </a:endParaRPr>
          </a:p>
          <a:p>
            <a:endParaRPr lang="en-GB" dirty="0">
              <a:latin typeface="Brown" pitchFamily="2" charset="0"/>
            </a:endParaRPr>
          </a:p>
          <a:p>
            <a:r>
              <a:rPr lang="da-DK" b="1" i="0" dirty="0">
                <a:solidFill>
                  <a:schemeClr val="accent2"/>
                </a:solidFill>
                <a:effectLst/>
                <a:latin typeface="Brown" pitchFamily="2" charset="0"/>
              </a:rPr>
              <a:t>66 %</a:t>
            </a:r>
            <a:r>
              <a:rPr lang="da-DK" b="0" i="0" dirty="0">
                <a:solidFill>
                  <a:schemeClr val="accent2"/>
                </a:solidFill>
                <a:effectLst/>
                <a:latin typeface="Brown" pitchFamily="2" charset="0"/>
              </a:rPr>
              <a:t> </a:t>
            </a:r>
            <a:r>
              <a:rPr lang="da-DK" b="0" i="0" dirty="0">
                <a:solidFill>
                  <a:srgbClr val="000000"/>
                </a:solidFill>
                <a:effectLst/>
                <a:latin typeface="Brown" pitchFamily="2" charset="0"/>
              </a:rPr>
              <a:t>af danskerne i alderen 18 – 74 år og </a:t>
            </a:r>
            <a:r>
              <a:rPr lang="da-DK" b="1" i="0" dirty="0">
                <a:solidFill>
                  <a:srgbClr val="000000"/>
                </a:solidFill>
                <a:effectLst/>
                <a:latin typeface="Brown" pitchFamily="2" charset="0"/>
              </a:rPr>
              <a:t>76 %</a:t>
            </a:r>
            <a:r>
              <a:rPr lang="da-DK" b="0" i="0" dirty="0">
                <a:solidFill>
                  <a:srgbClr val="000000"/>
                </a:solidFill>
                <a:effectLst/>
                <a:latin typeface="Brown" pitchFamily="2" charset="0"/>
              </a:rPr>
              <a:t> af de unge mellem 18 og 34 år ønsker at spise mindre kød. (Coop Analyse &amp; DVF 2023).</a:t>
            </a:r>
          </a:p>
          <a:p>
            <a:endParaRPr lang="da-DK" dirty="0">
              <a:solidFill>
                <a:srgbClr val="000000"/>
              </a:solidFill>
              <a:latin typeface="Brow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525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01FE8C-4C2F-16FA-E84E-E2214F425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Brown" pitchFamily="2" charset="0"/>
              </a:rPr>
              <a:t>Hvor meget protein skal vi have?</a:t>
            </a:r>
            <a:endParaRPr lang="en-GB" dirty="0">
              <a:latin typeface="Brown" pitchFamily="2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1FE4BF-1127-6F35-73BD-78AD0B2381D6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da-DK" dirty="0">
                <a:latin typeface="Brown" pitchFamily="2" charset="0"/>
              </a:rPr>
              <a:t>Vi spiser gennemsnitligt ca. 120 g pr. dansker</a:t>
            </a:r>
          </a:p>
          <a:p>
            <a:pPr lvl="1"/>
            <a:r>
              <a:rPr lang="da-DK" dirty="0">
                <a:latin typeface="Brown" pitchFamily="2" charset="0"/>
              </a:rPr>
              <a:t>Anbefalingen er 40-100 g</a:t>
            </a:r>
            <a:endParaRPr lang="en-GB" dirty="0">
              <a:latin typeface="Brown" pitchFamily="2" charset="0"/>
            </a:endParaRPr>
          </a:p>
          <a:p>
            <a:endParaRPr lang="en-GB" dirty="0">
              <a:latin typeface="Brown" pitchFamily="2" charset="0"/>
            </a:endParaRPr>
          </a:p>
          <a:p>
            <a:r>
              <a:rPr lang="en-GB" dirty="0">
                <a:latin typeface="Brown" pitchFamily="2" charset="0"/>
              </a:rPr>
              <a:t>67 % </a:t>
            </a:r>
            <a:r>
              <a:rPr lang="en-GB" dirty="0" err="1">
                <a:latin typeface="Brown" pitchFamily="2" charset="0"/>
              </a:rPr>
              <a:t>af</a:t>
            </a:r>
            <a:r>
              <a:rPr lang="en-GB" dirty="0">
                <a:latin typeface="Brown" pitchFamily="2" charset="0"/>
              </a:rPr>
              <a:t> </a:t>
            </a:r>
            <a:r>
              <a:rPr lang="en-GB" dirty="0" err="1">
                <a:latin typeface="Brown" pitchFamily="2" charset="0"/>
              </a:rPr>
              <a:t>danskernes</a:t>
            </a:r>
            <a:r>
              <a:rPr lang="en-GB" dirty="0">
                <a:latin typeface="Brown" pitchFamily="2" charset="0"/>
              </a:rPr>
              <a:t> protein er </a:t>
            </a:r>
            <a:r>
              <a:rPr lang="en-GB" dirty="0" err="1">
                <a:latin typeface="Brown" pitchFamily="2" charset="0"/>
              </a:rPr>
              <a:t>fra</a:t>
            </a:r>
            <a:r>
              <a:rPr lang="en-GB" dirty="0">
                <a:latin typeface="Brown" pitchFamily="2" charset="0"/>
              </a:rPr>
              <a:t> </a:t>
            </a:r>
            <a:r>
              <a:rPr lang="en-GB" dirty="0" err="1">
                <a:latin typeface="Brown" pitchFamily="2" charset="0"/>
              </a:rPr>
              <a:t>animalske</a:t>
            </a:r>
            <a:r>
              <a:rPr lang="en-GB" dirty="0">
                <a:latin typeface="Brown" pitchFamily="2" charset="0"/>
              </a:rPr>
              <a:t> </a:t>
            </a:r>
            <a:r>
              <a:rPr lang="en-GB" dirty="0" err="1">
                <a:latin typeface="Brown" pitchFamily="2" charset="0"/>
              </a:rPr>
              <a:t>kilder</a:t>
            </a:r>
            <a:endParaRPr lang="en-GB" dirty="0">
              <a:latin typeface="Brown" pitchFamily="2" charset="0"/>
            </a:endParaRP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834D415-5A6D-1D25-15A4-C30C9D5E36C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70A44C82-381D-4D93-96A6-5ECA23FE003F}" type="datetime1">
              <a:rPr lang="en-GB" smtClean="0">
                <a:latin typeface="Brown" pitchFamily="2" charset="0"/>
              </a:rPr>
              <a:t>23/10/2024</a:t>
            </a:fld>
            <a:endParaRPr lang="en-GB" dirty="0">
              <a:latin typeface="Brown" pitchFamily="2" charset="0"/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EAA96D2-5CCA-6DD6-E771-49A9CEFB71B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en-GB" smtClean="0">
                <a:latin typeface="Brown" pitchFamily="2" charset="0"/>
              </a:rPr>
              <a:pPr/>
              <a:t>6</a:t>
            </a:fld>
            <a:endParaRPr lang="en-GB" dirty="0">
              <a:latin typeface="Brown" pitchFamily="2" charset="0"/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9355B407-CD07-BBA1-06A8-9179E45BA625}"/>
              </a:ext>
            </a:extLst>
          </p:cNvPr>
          <p:cNvSpPr txBox="1"/>
          <p:nvPr/>
        </p:nvSpPr>
        <p:spPr>
          <a:xfrm>
            <a:off x="129984" y="341465"/>
            <a:ext cx="6138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5"/>
                </a:solidFill>
                <a:latin typeface="Brown" pitchFamily="2" charset="0"/>
              </a:rPr>
              <a:t>Vi </a:t>
            </a:r>
            <a:r>
              <a:rPr lang="en-GB" dirty="0" err="1">
                <a:solidFill>
                  <a:schemeClr val="accent5"/>
                </a:solidFill>
                <a:latin typeface="Brown" pitchFamily="2" charset="0"/>
              </a:rPr>
              <a:t>behøver</a:t>
            </a:r>
            <a:r>
              <a:rPr lang="en-GB" dirty="0">
                <a:solidFill>
                  <a:schemeClr val="accent5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accent5"/>
                </a:solidFill>
                <a:latin typeface="Brown" pitchFamily="2" charset="0"/>
              </a:rPr>
              <a:t>ikke</a:t>
            </a:r>
            <a:r>
              <a:rPr lang="en-GB" dirty="0">
                <a:solidFill>
                  <a:schemeClr val="accent5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accent5"/>
                </a:solidFill>
                <a:latin typeface="Brown" pitchFamily="2" charset="0"/>
              </a:rPr>
              <a:t>så</a:t>
            </a:r>
            <a:r>
              <a:rPr lang="en-GB" dirty="0">
                <a:solidFill>
                  <a:schemeClr val="accent5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accent5"/>
                </a:solidFill>
                <a:latin typeface="Brown" pitchFamily="2" charset="0"/>
              </a:rPr>
              <a:t>meget</a:t>
            </a:r>
            <a:r>
              <a:rPr lang="en-GB" dirty="0">
                <a:solidFill>
                  <a:schemeClr val="accent5"/>
                </a:solidFill>
                <a:latin typeface="Brown" pitchFamily="2" charset="0"/>
              </a:rPr>
              <a:t> protein </a:t>
            </a:r>
            <a:r>
              <a:rPr lang="en-GB" dirty="0" err="1">
                <a:solidFill>
                  <a:schemeClr val="accent5"/>
                </a:solidFill>
                <a:latin typeface="Brown" pitchFamily="2" charset="0"/>
              </a:rPr>
              <a:t>som</a:t>
            </a:r>
            <a:r>
              <a:rPr lang="en-GB" dirty="0">
                <a:solidFill>
                  <a:schemeClr val="accent5"/>
                </a:solidFill>
                <a:latin typeface="Brown" pitchFamily="2" charset="0"/>
              </a:rPr>
              <a:t> nu</a:t>
            </a:r>
          </a:p>
        </p:txBody>
      </p:sp>
      <p:pic>
        <p:nvPicPr>
          <p:cNvPr id="9" name="Picture 2" descr="5 oz Chicken Breast Protein &amp; Calories | Nutritioneering">
            <a:extLst>
              <a:ext uri="{FF2B5EF4-FFF2-40B4-BE49-F238E27FC236}">
                <a16:creationId xmlns:a16="http://schemas.microsoft.com/office/drawing/2014/main" id="{5390411C-5404-2272-0F4A-0A2F2D2B52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35448" y="1825625"/>
            <a:ext cx="365510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778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5A4984-7006-A7C3-6AD4-309ED6E38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Brown" pitchFamily="2" charset="0"/>
              </a:rPr>
              <a:t>Andre proteinkilder</a:t>
            </a:r>
            <a:endParaRPr lang="en-GB" dirty="0">
              <a:latin typeface="Brown" pitchFamily="2" charset="0"/>
            </a:endParaRP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2C5D772-B458-6F64-38B2-8921B7DB5CC3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8895E146-E729-4E37-9FFE-A180D1F75277}" type="datetime1">
              <a:rPr lang="en-GB" smtClean="0">
                <a:latin typeface="Brown" pitchFamily="2" charset="0"/>
              </a:rPr>
              <a:t>23/10/2024</a:t>
            </a:fld>
            <a:endParaRPr lang="en-GB" dirty="0">
              <a:latin typeface="Brown" pitchFamily="2" charset="0"/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7333CD2-8029-28C8-BE85-104D70472F51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en-GB" smtClean="0">
                <a:latin typeface="Brown" pitchFamily="2" charset="0"/>
              </a:rPr>
              <a:pPr/>
              <a:t>7</a:t>
            </a:fld>
            <a:endParaRPr lang="en-GB" dirty="0">
              <a:latin typeface="Brown" pitchFamily="2" charset="0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3BB215E7-B448-F4CB-32A4-68846CB437F8}"/>
              </a:ext>
            </a:extLst>
          </p:cNvPr>
          <p:cNvSpPr txBox="1"/>
          <p:nvPr/>
        </p:nvSpPr>
        <p:spPr>
          <a:xfrm>
            <a:off x="129984" y="341465"/>
            <a:ext cx="6138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4"/>
                </a:solidFill>
                <a:latin typeface="Brown" pitchFamily="2" charset="0"/>
              </a:rPr>
              <a:t>Vi </a:t>
            </a:r>
            <a:r>
              <a:rPr lang="en-GB" dirty="0" err="1">
                <a:solidFill>
                  <a:schemeClr val="accent4"/>
                </a:solidFill>
                <a:latin typeface="Brown" pitchFamily="2" charset="0"/>
              </a:rPr>
              <a:t>skal</a:t>
            </a:r>
            <a:r>
              <a:rPr lang="en-GB" dirty="0">
                <a:solidFill>
                  <a:schemeClr val="accent4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accent4"/>
                </a:solidFill>
                <a:latin typeface="Brown" pitchFamily="2" charset="0"/>
              </a:rPr>
              <a:t>spise</a:t>
            </a:r>
            <a:r>
              <a:rPr lang="en-GB" dirty="0">
                <a:solidFill>
                  <a:schemeClr val="accent4"/>
                </a:solidFill>
                <a:latin typeface="Brown" pitchFamily="2" charset="0"/>
              </a:rPr>
              <a:t> mere </a:t>
            </a:r>
            <a:r>
              <a:rPr lang="en-GB" dirty="0" err="1">
                <a:solidFill>
                  <a:schemeClr val="accent4"/>
                </a:solidFill>
                <a:latin typeface="Brown" pitchFamily="2" charset="0"/>
              </a:rPr>
              <a:t>af</a:t>
            </a:r>
            <a:r>
              <a:rPr lang="en-GB" dirty="0">
                <a:solidFill>
                  <a:schemeClr val="accent4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accent4"/>
                </a:solidFill>
                <a:latin typeface="Brown" pitchFamily="2" charset="0"/>
              </a:rPr>
              <a:t>andre</a:t>
            </a:r>
            <a:r>
              <a:rPr lang="en-GB" dirty="0">
                <a:solidFill>
                  <a:schemeClr val="accent4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accent4"/>
                </a:solidFill>
                <a:latin typeface="Brown" pitchFamily="2" charset="0"/>
              </a:rPr>
              <a:t>proteinkilder</a:t>
            </a:r>
            <a:r>
              <a:rPr lang="en-GB" dirty="0">
                <a:solidFill>
                  <a:schemeClr val="accent4"/>
                </a:solidFill>
                <a:latin typeface="Brown" pitchFamily="2" charset="0"/>
              </a:rPr>
              <a:t> end </a:t>
            </a:r>
            <a:r>
              <a:rPr lang="en-GB" dirty="0" err="1">
                <a:solidFill>
                  <a:schemeClr val="accent4"/>
                </a:solidFill>
                <a:latin typeface="Brown" pitchFamily="2" charset="0"/>
              </a:rPr>
              <a:t>animalsk</a:t>
            </a:r>
            <a:endParaRPr lang="en-GB" dirty="0">
              <a:solidFill>
                <a:schemeClr val="accent5"/>
              </a:solidFill>
              <a:latin typeface="Brown" pitchFamily="2" charset="0"/>
            </a:endParaRPr>
          </a:p>
        </p:txBody>
      </p:sp>
      <p:pic>
        <p:nvPicPr>
          <p:cNvPr id="8" name="Pladsholder til indhold 4">
            <a:extLst>
              <a:ext uri="{FF2B5EF4-FFF2-40B4-BE49-F238E27FC236}">
                <a16:creationId xmlns:a16="http://schemas.microsoft.com/office/drawing/2014/main" id="{024C8BD0-4615-72F5-42A8-0A3CD050AC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275821"/>
            <a:ext cx="5400684" cy="3450945"/>
          </a:xfrm>
          <a:prstGeom prst="rect">
            <a:avLst/>
          </a:prstGeom>
        </p:spPr>
      </p:pic>
      <p:pic>
        <p:nvPicPr>
          <p:cNvPr id="9" name="Picture 2" descr="Global search for sustainable protein sources: Turning to insects, weeds,  and fungi to meet rising demand">
            <a:extLst>
              <a:ext uri="{FF2B5EF4-FFF2-40B4-BE49-F238E27FC236}">
                <a16:creationId xmlns:a16="http://schemas.microsoft.com/office/drawing/2014/main" id="{975FB554-7ED6-4248-C1B2-FF4953C79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2275821"/>
            <a:ext cx="5181600" cy="3450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943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C042E5-3EDB-00A0-BBD1-C50ADFA45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Sanser</a:t>
            </a:r>
            <a:endParaRPr lang="en-GB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BE87C49-43F4-1D56-20BF-64184E8B704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4014D401-452D-4D26-92D2-5C9F245BE6AA}" type="datetime1">
              <a:rPr lang="en-GB" smtClean="0"/>
              <a:t>23/10/2024</a:t>
            </a:fld>
            <a:endParaRPr lang="en-GB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C197DB1-B0C5-1B8E-F723-7AEA8911E41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8</a:t>
            </a:fld>
            <a:endParaRPr lang="en-GB" dirty="0"/>
          </a:p>
        </p:txBody>
      </p:sp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12D48821-DF86-5600-83E8-76AFEF137FD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0919" y="1745700"/>
            <a:ext cx="503016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549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F59C5C-5573-FA4F-4FCB-8CE6AFE26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Mundfølelse</a:t>
            </a:r>
            <a:endParaRPr lang="en-GB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C86BB11-008F-7B46-8E0C-DB963CC31944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7B270664-4A70-4993-A3FD-1B6D660D69AA}" type="datetime1">
              <a:rPr lang="en-GB" smtClean="0"/>
              <a:t>23/10/2024</a:t>
            </a:fld>
            <a:endParaRPr lang="en-GB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9DD483E-AD88-25BB-94A0-465028BD0DE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E0E33AB8-D3C9-7249-6D25-31B9C0FC3E0B}"/>
              </a:ext>
            </a:extLst>
          </p:cNvPr>
          <p:cNvSpPr txBox="1"/>
          <p:nvPr/>
        </p:nvSpPr>
        <p:spPr>
          <a:xfrm>
            <a:off x="129984" y="341465"/>
            <a:ext cx="6138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3"/>
                </a:solidFill>
                <a:latin typeface="Brown" pitchFamily="2" charset="0"/>
              </a:rPr>
              <a:t>Protein </a:t>
            </a:r>
            <a:r>
              <a:rPr lang="en-GB" dirty="0" err="1">
                <a:solidFill>
                  <a:schemeClr val="accent3"/>
                </a:solidFill>
                <a:latin typeface="Brown" pitchFamily="2" charset="0"/>
              </a:rPr>
              <a:t>skal</a:t>
            </a:r>
            <a:r>
              <a:rPr lang="en-GB" dirty="0">
                <a:solidFill>
                  <a:schemeClr val="accent3"/>
                </a:solidFill>
                <a:latin typeface="Brown" pitchFamily="2" charset="0"/>
              </a:rPr>
              <a:t> have </a:t>
            </a:r>
            <a:r>
              <a:rPr lang="en-GB" dirty="0" err="1">
                <a:solidFill>
                  <a:schemeClr val="accent3"/>
                </a:solidFill>
                <a:latin typeface="Brown" pitchFamily="2" charset="0"/>
              </a:rPr>
              <a:t>mundfølelse</a:t>
            </a:r>
            <a:endParaRPr lang="en-GB" dirty="0">
              <a:solidFill>
                <a:schemeClr val="accent3"/>
              </a:solidFill>
              <a:latin typeface="Brown" pitchFamily="2" charset="0"/>
            </a:endParaRPr>
          </a:p>
        </p:txBody>
      </p:sp>
      <p:pic>
        <p:nvPicPr>
          <p:cNvPr id="10" name="Picture 2" descr="How to cook the perfect steak - Nicky's Kitchen Sanctuary">
            <a:extLst>
              <a:ext uri="{FF2B5EF4-FFF2-40B4-BE49-F238E27FC236}">
                <a16:creationId xmlns:a16="http://schemas.microsoft.com/office/drawing/2014/main" id="{BD7BDC33-2B9E-5017-B657-CF2A4D1D10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61596" y="1990489"/>
            <a:ext cx="3900419" cy="390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A beginner's guide to gluten | King Arthur Baking">
            <a:extLst>
              <a:ext uri="{FF2B5EF4-FFF2-40B4-BE49-F238E27FC236}">
                <a16:creationId xmlns:a16="http://schemas.microsoft.com/office/drawing/2014/main" id="{4DAC646B-A5F4-7A10-C588-37B67C7B4F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33460" y="1990489"/>
            <a:ext cx="3900419" cy="390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Content Placeholder 7">
            <a:extLst>
              <a:ext uri="{FF2B5EF4-FFF2-40B4-BE49-F238E27FC236}">
                <a16:creationId xmlns:a16="http://schemas.microsoft.com/office/drawing/2014/main" id="{03980BBF-8AA4-362A-03CA-E940EE9A409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7153" y="365126"/>
            <a:ext cx="2996647" cy="132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773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88E8FA-5F77-87EB-9379-6216F0776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Brown" pitchFamily="2" charset="0"/>
              </a:rPr>
              <a:t>Smag</a:t>
            </a:r>
            <a:endParaRPr lang="en-GB" dirty="0">
              <a:latin typeface="Brown" pitchFamily="2" charset="0"/>
            </a:endParaRP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F2B1406-64C9-D138-F02B-D3228D1FDA6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761D0C6-80D5-492F-88EA-8EDEA20C2F24}" type="datetime1">
              <a:rPr lang="en-GB" smtClean="0">
                <a:latin typeface="Brown" pitchFamily="2" charset="0"/>
              </a:rPr>
              <a:t>23/10/2024</a:t>
            </a:fld>
            <a:endParaRPr lang="en-GB" dirty="0">
              <a:latin typeface="Brown" pitchFamily="2" charset="0"/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97AEF95-83DE-00A6-2D84-EC624AD0CEA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en-GB" smtClean="0">
                <a:latin typeface="Brown" pitchFamily="2" charset="0"/>
              </a:rPr>
              <a:pPr/>
              <a:t>10</a:t>
            </a:fld>
            <a:endParaRPr lang="en-GB" dirty="0">
              <a:latin typeface="Brown" pitchFamily="2" charset="0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C92AF86C-8507-6136-B475-5F21D5FF87BE}"/>
              </a:ext>
            </a:extLst>
          </p:cNvPr>
          <p:cNvSpPr txBox="1"/>
          <p:nvPr/>
        </p:nvSpPr>
        <p:spPr>
          <a:xfrm>
            <a:off x="129984" y="341465"/>
            <a:ext cx="6138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2"/>
                </a:solidFill>
                <a:latin typeface="Brown" pitchFamily="2" charset="0"/>
              </a:rPr>
              <a:t>Protein </a:t>
            </a:r>
            <a:r>
              <a:rPr lang="en-GB" dirty="0" err="1">
                <a:solidFill>
                  <a:schemeClr val="accent2"/>
                </a:solidFill>
                <a:latin typeface="Brown" pitchFamily="2" charset="0"/>
              </a:rPr>
              <a:t>skal</a:t>
            </a:r>
            <a:r>
              <a:rPr lang="en-GB" dirty="0">
                <a:solidFill>
                  <a:schemeClr val="accent2"/>
                </a:solidFill>
                <a:latin typeface="Brown" pitchFamily="2" charset="0"/>
              </a:rPr>
              <a:t> have </a:t>
            </a:r>
            <a:r>
              <a:rPr lang="en-GB" dirty="0" err="1">
                <a:solidFill>
                  <a:schemeClr val="accent2"/>
                </a:solidFill>
                <a:latin typeface="Brown" pitchFamily="2" charset="0"/>
              </a:rPr>
              <a:t>smag</a:t>
            </a:r>
            <a:endParaRPr lang="en-GB" dirty="0">
              <a:solidFill>
                <a:schemeClr val="accent2"/>
              </a:solidFill>
              <a:latin typeface="Brown" pitchFamily="2" charset="0"/>
            </a:endParaRPr>
          </a:p>
        </p:txBody>
      </p:sp>
      <p:pic>
        <p:nvPicPr>
          <p:cNvPr id="7" name="Picture 2" descr="What Is Maillard Reaction?">
            <a:extLst>
              <a:ext uri="{FF2B5EF4-FFF2-40B4-BE49-F238E27FC236}">
                <a16:creationId xmlns:a16="http://schemas.microsoft.com/office/drawing/2014/main" id="{0FC18759-4F2D-DB9B-253D-ED3367DE20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63858" y="2589915"/>
            <a:ext cx="288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The science behind golden brown bread and extra-crispy croissants | King  Arthur Baking">
            <a:extLst>
              <a:ext uri="{FF2B5EF4-FFF2-40B4-BE49-F238E27FC236}">
                <a16:creationId xmlns:a16="http://schemas.microsoft.com/office/drawing/2014/main" id="{D654C775-76F1-E92B-4662-AE658DE7A1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36620" y="2589915"/>
            <a:ext cx="288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Parmigiano-Reggiano Ostfabrik Lille gruppe tur fra Parma 2023">
            <a:extLst>
              <a:ext uri="{FF2B5EF4-FFF2-40B4-BE49-F238E27FC236}">
                <a16:creationId xmlns:a16="http://schemas.microsoft.com/office/drawing/2014/main" id="{FB5F6350-8882-CC34-E743-4CDB0B52CA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09382" y="2589915"/>
            <a:ext cx="288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38A03ED3-64D2-38F0-045A-F7BD981881A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7391"/>
          <a:stretch/>
        </p:blipFill>
        <p:spPr>
          <a:xfrm>
            <a:off x="8357153" y="365126"/>
            <a:ext cx="2996647" cy="1325562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C0CCB601-470E-AD1C-56A6-D4CA98E56FE8}"/>
              </a:ext>
            </a:extLst>
          </p:cNvPr>
          <p:cNvSpPr txBox="1"/>
          <p:nvPr/>
        </p:nvSpPr>
        <p:spPr>
          <a:xfrm>
            <a:off x="2503858" y="2140301"/>
            <a:ext cx="3427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latin typeface="Brown" pitchFamily="2" charset="0"/>
              </a:rPr>
              <a:t>aminosyre + sukker = </a:t>
            </a:r>
            <a:r>
              <a:rPr lang="da-DK" dirty="0" err="1">
                <a:latin typeface="Brown" pitchFamily="2" charset="0"/>
              </a:rPr>
              <a:t>maillard</a:t>
            </a:r>
            <a:endParaRPr lang="en-GB" dirty="0">
              <a:latin typeface="Brown" pitchFamily="2" charset="0"/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50091403-2B32-8B17-ACAE-AACAA02F8285}"/>
              </a:ext>
            </a:extLst>
          </p:cNvPr>
          <p:cNvSpPr txBox="1"/>
          <p:nvPr/>
        </p:nvSpPr>
        <p:spPr>
          <a:xfrm>
            <a:off x="8209382" y="2140301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latin typeface="Brown" pitchFamily="2" charset="0"/>
              </a:rPr>
              <a:t>glutamat = umami</a:t>
            </a:r>
            <a:endParaRPr lang="en-GB" dirty="0">
              <a:latin typeface="Brow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059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46ED44-7F2C-8F4A-8C98-AB59866FC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Brown" pitchFamily="2" charset="0"/>
              </a:rPr>
              <a:t>Nye råvarer</a:t>
            </a:r>
            <a:endParaRPr lang="en-GB" dirty="0">
              <a:latin typeface="Brown" pitchFamily="2" charset="0"/>
            </a:endParaRP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BC3185F-DFF5-E0B3-F94B-A942CBEB590C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7DEFA78C-D5BD-4EAF-BD3A-5F272B482CEB}" type="datetime1">
              <a:rPr lang="en-GB" smtClean="0"/>
              <a:t>23/10/2024</a:t>
            </a:fld>
            <a:endParaRPr lang="en-GB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4E6D987-3E51-0575-11F7-151A89FD6D6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FFBB9222-B128-8ABE-2A62-A1916F08052A}"/>
              </a:ext>
            </a:extLst>
          </p:cNvPr>
          <p:cNvSpPr txBox="1"/>
          <p:nvPr/>
        </p:nvSpPr>
        <p:spPr>
          <a:xfrm>
            <a:off x="129984" y="341465"/>
            <a:ext cx="6138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/>
                </a:solidFill>
                <a:latin typeface="Brown" pitchFamily="2" charset="0"/>
              </a:rPr>
              <a:t>Der er </a:t>
            </a:r>
            <a:r>
              <a:rPr lang="en-GB" dirty="0" err="1">
                <a:solidFill>
                  <a:schemeClr val="accent1"/>
                </a:solidFill>
                <a:latin typeface="Brown" pitchFamily="2" charset="0"/>
              </a:rPr>
              <a:t>muligheder</a:t>
            </a:r>
            <a:r>
              <a:rPr lang="en-GB" dirty="0">
                <a:solidFill>
                  <a:schemeClr val="accent1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accent1"/>
                </a:solidFill>
                <a:latin typeface="Brown" pitchFamily="2" charset="0"/>
              </a:rPr>
              <a:t>fra</a:t>
            </a:r>
            <a:r>
              <a:rPr lang="en-GB" dirty="0">
                <a:solidFill>
                  <a:schemeClr val="accent1"/>
                </a:solidFill>
                <a:latin typeface="Brown" pitchFamily="2" charset="0"/>
              </a:rPr>
              <a:t> land og </a:t>
            </a:r>
            <a:r>
              <a:rPr lang="en-GB" dirty="0" err="1">
                <a:solidFill>
                  <a:schemeClr val="accent1"/>
                </a:solidFill>
                <a:latin typeface="Brown" pitchFamily="2" charset="0"/>
              </a:rPr>
              <a:t>fra</a:t>
            </a:r>
            <a:r>
              <a:rPr lang="en-GB" dirty="0">
                <a:solidFill>
                  <a:schemeClr val="accent1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accent1"/>
                </a:solidFill>
                <a:latin typeface="Brown" pitchFamily="2" charset="0"/>
              </a:rPr>
              <a:t>vand</a:t>
            </a:r>
            <a:endParaRPr lang="en-GB" dirty="0">
              <a:solidFill>
                <a:schemeClr val="accent1"/>
              </a:solidFill>
              <a:latin typeface="Brown" pitchFamily="2" charset="0"/>
            </a:endParaRPr>
          </a:p>
        </p:txBody>
      </p:sp>
      <p:pic>
        <p:nvPicPr>
          <p:cNvPr id="7" name="Picture 2" descr="Legumes 101: Everything You Need to Know About Legumes">
            <a:extLst>
              <a:ext uri="{FF2B5EF4-FFF2-40B4-BE49-F238E27FC236}">
                <a16:creationId xmlns:a16="http://schemas.microsoft.com/office/drawing/2014/main" id="{EF2F6450-151A-3FBC-AF29-036D604ED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1481" y="1700213"/>
            <a:ext cx="3614590" cy="5120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New Zealand Mussels Served 5 Ways | Chef Dennis">
            <a:extLst>
              <a:ext uri="{FF2B5EF4-FFF2-40B4-BE49-F238E27FC236}">
                <a16:creationId xmlns:a16="http://schemas.microsoft.com/office/drawing/2014/main" id="{B504A706-B219-9D35-1EFA-A7E9F1732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2092245"/>
            <a:ext cx="48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897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C93D13-E110-82A4-0A58-7CD435C13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Brown" pitchFamily="2" charset="0"/>
              </a:rPr>
              <a:t>”Verdensprotein”</a:t>
            </a:r>
            <a:endParaRPr lang="en-GB" dirty="0">
              <a:latin typeface="Brown" pitchFamily="2" charset="0"/>
            </a:endParaRP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0201DCB-5096-2EB3-AD8D-A3E657042D63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4757FEDC-9DE4-4659-A721-46FA709D0E8B}" type="datetime1">
              <a:rPr lang="en-GB" smtClean="0"/>
              <a:t>23/10/2024</a:t>
            </a:fld>
            <a:endParaRPr lang="en-GB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F1914A6-020A-B00B-B853-B34ACD8D0FD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A982BA6C-EE96-C729-88C6-7E7997E5B55F}"/>
              </a:ext>
            </a:extLst>
          </p:cNvPr>
          <p:cNvSpPr txBox="1"/>
          <p:nvPr/>
        </p:nvSpPr>
        <p:spPr>
          <a:xfrm>
            <a:off x="129984" y="341465"/>
            <a:ext cx="6138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chemeClr val="tx2"/>
                </a:solidFill>
                <a:latin typeface="Brown" pitchFamily="2" charset="0"/>
              </a:rPr>
              <a:t>Få</a:t>
            </a:r>
            <a:r>
              <a:rPr lang="en-GB" dirty="0">
                <a:solidFill>
                  <a:schemeClr val="tx2"/>
                </a:solidFill>
                <a:latin typeface="Brown" pitchFamily="2" charset="0"/>
              </a:rPr>
              <a:t> inspiration </a:t>
            </a:r>
            <a:r>
              <a:rPr lang="en-GB" dirty="0" err="1">
                <a:solidFill>
                  <a:schemeClr val="tx2"/>
                </a:solidFill>
                <a:latin typeface="Brown" pitchFamily="2" charset="0"/>
              </a:rPr>
              <a:t>fra</a:t>
            </a:r>
            <a:r>
              <a:rPr lang="en-GB" dirty="0">
                <a:solidFill>
                  <a:schemeClr val="tx2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tx2"/>
                </a:solidFill>
                <a:latin typeface="Brown" pitchFamily="2" charset="0"/>
              </a:rPr>
              <a:t>andre</a:t>
            </a:r>
            <a:r>
              <a:rPr lang="en-GB" dirty="0">
                <a:solidFill>
                  <a:schemeClr val="tx2"/>
                </a:solidFill>
                <a:latin typeface="Brown" pitchFamily="2" charset="0"/>
              </a:rPr>
              <a:t> dele </a:t>
            </a:r>
            <a:r>
              <a:rPr lang="en-GB" dirty="0" err="1">
                <a:solidFill>
                  <a:schemeClr val="tx2"/>
                </a:solidFill>
                <a:latin typeface="Brown" pitchFamily="2" charset="0"/>
              </a:rPr>
              <a:t>af</a:t>
            </a:r>
            <a:r>
              <a:rPr lang="en-GB" dirty="0">
                <a:solidFill>
                  <a:schemeClr val="tx2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tx2"/>
                </a:solidFill>
                <a:latin typeface="Brown" pitchFamily="2" charset="0"/>
              </a:rPr>
              <a:t>verden</a:t>
            </a:r>
            <a:endParaRPr lang="en-GB" dirty="0">
              <a:solidFill>
                <a:schemeClr val="tx2"/>
              </a:solidFill>
              <a:latin typeface="Brown" pitchFamily="2" charset="0"/>
            </a:endParaRPr>
          </a:p>
        </p:txBody>
      </p:sp>
      <p:pic>
        <p:nvPicPr>
          <p:cNvPr id="9" name="Picture 6" descr="Honey Sriracha Tofu Recipe - Budget Bytes">
            <a:extLst>
              <a:ext uri="{FF2B5EF4-FFF2-40B4-BE49-F238E27FC236}">
                <a16:creationId xmlns:a16="http://schemas.microsoft.com/office/drawing/2014/main" id="{9281E45F-CAA8-6BD7-EC85-458C416080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93094" y="2037600"/>
            <a:ext cx="3816000" cy="38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What Is Tempeh (and How to Cook It) - Eating Bird Food">
            <a:extLst>
              <a:ext uri="{FF2B5EF4-FFF2-40B4-BE49-F238E27FC236}">
                <a16:creationId xmlns:a16="http://schemas.microsoft.com/office/drawing/2014/main" id="{708594C3-5BAE-D476-EBA0-343BFC6C98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88000" y="2037600"/>
            <a:ext cx="3816000" cy="38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he Quickest and Easiest Seitan Recipe! (Vegan Chicken) • It Doesn't Taste  Like Chicken">
            <a:extLst>
              <a:ext uri="{FF2B5EF4-FFF2-40B4-BE49-F238E27FC236}">
                <a16:creationId xmlns:a16="http://schemas.microsoft.com/office/drawing/2014/main" id="{62771767-57D7-DC0A-BE33-2A10CFA764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2906" y="2037600"/>
            <a:ext cx="3816000" cy="38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429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3B4966-3A11-5498-8042-DC41CC805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Brown" pitchFamily="2" charset="0"/>
              </a:rPr>
              <a:t>Udfordringer og muligheder</a:t>
            </a:r>
            <a:endParaRPr lang="en-GB" dirty="0">
              <a:latin typeface="Brown" pitchFamily="2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56C7FE2-BD92-FBB8-B0D6-E6B343299B60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2800" dirty="0">
                <a:solidFill>
                  <a:schemeClr val="tx2"/>
                </a:solidFill>
                <a:latin typeface="Brown" pitchFamily="2" charset="0"/>
              </a:rPr>
              <a:t>”Nye” proteiner</a:t>
            </a:r>
          </a:p>
          <a:p>
            <a:endParaRPr lang="da-DK" dirty="0">
              <a:latin typeface="Brown" pitchFamily="2" charset="0"/>
            </a:endParaRPr>
          </a:p>
          <a:p>
            <a:r>
              <a:rPr lang="da-DK" dirty="0">
                <a:solidFill>
                  <a:schemeClr val="accent6"/>
                </a:solidFill>
                <a:latin typeface="Brown" pitchFamily="2" charset="0"/>
              </a:rPr>
              <a:t>nye opbygninger</a:t>
            </a:r>
          </a:p>
          <a:p>
            <a:pPr lvl="1"/>
            <a:r>
              <a:rPr lang="da-DK" dirty="0">
                <a:solidFill>
                  <a:schemeClr val="accent5"/>
                </a:solidFill>
                <a:latin typeface="Brown" pitchFamily="2" charset="0"/>
              </a:rPr>
              <a:t>nye bearbejdninger</a:t>
            </a:r>
          </a:p>
          <a:p>
            <a:endParaRPr lang="da-DK" dirty="0">
              <a:latin typeface="Brown" pitchFamily="2" charset="0"/>
            </a:endParaRPr>
          </a:p>
          <a:p>
            <a:r>
              <a:rPr lang="da-DK" dirty="0">
                <a:solidFill>
                  <a:schemeClr val="accent4"/>
                </a:solidFill>
                <a:latin typeface="Brown" pitchFamily="2" charset="0"/>
              </a:rPr>
              <a:t>nye (ingen) smage</a:t>
            </a:r>
          </a:p>
          <a:p>
            <a:pPr lvl="1"/>
            <a:r>
              <a:rPr lang="da-DK" dirty="0">
                <a:solidFill>
                  <a:schemeClr val="accent2"/>
                </a:solidFill>
                <a:latin typeface="Brown" pitchFamily="2" charset="0"/>
              </a:rPr>
              <a:t>nye tilberedninger</a:t>
            </a:r>
            <a:endParaRPr lang="en-GB" dirty="0">
              <a:solidFill>
                <a:schemeClr val="accent2"/>
              </a:solidFill>
              <a:latin typeface="Brown" pitchFamily="2" charset="0"/>
            </a:endParaRPr>
          </a:p>
          <a:p>
            <a:endParaRPr lang="en-GB" dirty="0">
              <a:latin typeface="Brown" pitchFamily="2" charset="0"/>
            </a:endParaRP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B243BC0-B0E8-D45B-B7B5-E35844C1465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59D85A8-F49D-4AE6-8F8C-CACEA2137155}" type="datetime1">
              <a:rPr lang="en-GB" smtClean="0">
                <a:latin typeface="Brown" pitchFamily="2" charset="0"/>
              </a:rPr>
              <a:t>23/10/2024</a:t>
            </a:fld>
            <a:endParaRPr lang="en-GB" dirty="0">
              <a:latin typeface="Brown" pitchFamily="2" charset="0"/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11AEC74-ABAB-A1F8-D847-57192C2E8C2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en-GB" smtClean="0">
                <a:latin typeface="Brown" pitchFamily="2" charset="0"/>
              </a:rPr>
              <a:pPr/>
              <a:t>13</a:t>
            </a:fld>
            <a:endParaRPr lang="en-GB" dirty="0">
              <a:latin typeface="Brown" pitchFamily="2" charset="0"/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0FF52AB2-EFD1-8091-915C-75221344663F}"/>
              </a:ext>
            </a:extLst>
          </p:cNvPr>
          <p:cNvSpPr txBox="1"/>
          <p:nvPr/>
        </p:nvSpPr>
        <p:spPr>
          <a:xfrm>
            <a:off x="129984" y="341465"/>
            <a:ext cx="6138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chemeClr val="bg2"/>
                </a:solidFill>
                <a:latin typeface="Brown" pitchFamily="2" charset="0"/>
              </a:rPr>
              <a:t>Forstå</a:t>
            </a:r>
            <a:r>
              <a:rPr lang="en-GB" dirty="0">
                <a:solidFill>
                  <a:schemeClr val="bg2"/>
                </a:solidFill>
                <a:latin typeface="Brown" pitchFamily="2" charset="0"/>
              </a:rPr>
              <a:t> og </a:t>
            </a:r>
            <a:r>
              <a:rPr lang="en-GB" dirty="0" err="1">
                <a:solidFill>
                  <a:schemeClr val="bg2"/>
                </a:solidFill>
                <a:latin typeface="Brown" pitchFamily="2" charset="0"/>
              </a:rPr>
              <a:t>videreudvikle</a:t>
            </a:r>
            <a:r>
              <a:rPr lang="en-GB" dirty="0">
                <a:solidFill>
                  <a:schemeClr val="bg2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bg2"/>
                </a:solidFill>
                <a:latin typeface="Brown" pitchFamily="2" charset="0"/>
              </a:rPr>
              <a:t>bæredygtige</a:t>
            </a:r>
            <a:r>
              <a:rPr lang="en-GB" dirty="0">
                <a:solidFill>
                  <a:schemeClr val="bg2"/>
                </a:solidFill>
                <a:latin typeface="Brown" pitchFamily="2" charset="0"/>
              </a:rPr>
              <a:t> </a:t>
            </a:r>
            <a:r>
              <a:rPr lang="en-GB" dirty="0" err="1">
                <a:solidFill>
                  <a:schemeClr val="bg2"/>
                </a:solidFill>
                <a:latin typeface="Brown" pitchFamily="2" charset="0"/>
              </a:rPr>
              <a:t>proteinretter</a:t>
            </a:r>
            <a:endParaRPr lang="en-GB" dirty="0">
              <a:solidFill>
                <a:schemeClr val="bg2"/>
              </a:solidFill>
              <a:latin typeface="Brown" pitchFamily="2" charset="0"/>
            </a:endParaRPr>
          </a:p>
        </p:txBody>
      </p:sp>
      <p:pic>
        <p:nvPicPr>
          <p:cNvPr id="9" name="Picture 2" descr="Protein: Everything You Need To Know About it">
            <a:extLst>
              <a:ext uri="{FF2B5EF4-FFF2-40B4-BE49-F238E27FC236}">
                <a16:creationId xmlns:a16="http://schemas.microsoft.com/office/drawing/2014/main" id="{684A5357-95A8-4438-995D-1F1378D32E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69609" y="1825625"/>
            <a:ext cx="418678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3738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191954-A50A-9BC8-06FB-CEAD09385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Brown" pitchFamily="2" charset="0"/>
              </a:rPr>
              <a:t>Nye proteiners </a:t>
            </a:r>
            <a:r>
              <a:rPr lang="da-DK" dirty="0" err="1">
                <a:latin typeface="Brown" pitchFamily="2" charset="0"/>
              </a:rPr>
              <a:t>gastrofysik</a:t>
            </a:r>
            <a:endParaRPr lang="en-GB" dirty="0">
              <a:latin typeface="Brown" pitchFamily="2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435B25F-C8A6-8A12-58A1-465C4860F6DD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da-DK" dirty="0">
              <a:latin typeface="Brown" pitchFamily="2" charset="0"/>
            </a:endParaRPr>
          </a:p>
          <a:p>
            <a:r>
              <a:rPr lang="da-DK" dirty="0">
                <a:latin typeface="Brown" pitchFamily="2" charset="0"/>
              </a:rPr>
              <a:t>Umami kan tilsættes eller fremkomme ved fx fermentering</a:t>
            </a:r>
          </a:p>
          <a:p>
            <a:endParaRPr lang="da-DK" dirty="0">
              <a:latin typeface="Brown" pitchFamily="2" charset="0"/>
            </a:endParaRPr>
          </a:p>
          <a:p>
            <a:r>
              <a:rPr lang="da-DK" dirty="0">
                <a:latin typeface="Brown" pitchFamily="2" charset="0"/>
              </a:rPr>
              <a:t>Tekstur kan være oprindelig eller dannes ved bearbejdning</a:t>
            </a:r>
            <a:endParaRPr lang="en-GB" dirty="0">
              <a:latin typeface="Brown" pitchFamily="2" charset="0"/>
            </a:endParaRP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384AB06-EF93-A621-342D-843521768D8D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6CD5B63B-7F57-4210-8D68-D7FCEC852C3C}" type="datetime1">
              <a:rPr lang="en-GB" smtClean="0">
                <a:latin typeface="Brown" pitchFamily="2" charset="0"/>
              </a:rPr>
              <a:t>23/10/2024</a:t>
            </a:fld>
            <a:endParaRPr lang="en-GB" dirty="0">
              <a:latin typeface="Brown" pitchFamily="2" charset="0"/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C0ED980-42BB-023D-D016-8D8CD082FC6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en-GB" smtClean="0">
                <a:latin typeface="Brown" pitchFamily="2" charset="0"/>
              </a:rPr>
              <a:pPr/>
              <a:t>14</a:t>
            </a:fld>
            <a:endParaRPr lang="en-GB" dirty="0">
              <a:latin typeface="Brow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377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886630F-5D82-DFB4-14FB-736A9824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>
                <a:latin typeface="Brown" pitchFamily="2" charset="0"/>
              </a:rPr>
              <a:t>Tempeh</a:t>
            </a:r>
            <a:endParaRPr lang="en-GB" dirty="0">
              <a:latin typeface="Brown" pitchFamily="2" charset="0"/>
            </a:endParaRPr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04599EE0-9F30-4B44-8E69-408078AE3BAA}"/>
              </a:ext>
            </a:extLst>
          </p:cNvPr>
          <p:cNvGrpSpPr/>
          <p:nvPr/>
        </p:nvGrpSpPr>
        <p:grpSpPr>
          <a:xfrm>
            <a:off x="1327732" y="1993391"/>
            <a:ext cx="7870020" cy="3836362"/>
            <a:chOff x="1948937" y="1442590"/>
            <a:chExt cx="7870020" cy="3836362"/>
          </a:xfrm>
        </p:grpSpPr>
        <p:pic>
          <p:nvPicPr>
            <p:cNvPr id="2052" name="Picture 4" descr="How to Make Tempeh in the Instant Pot - Full of Plants">
              <a:extLst>
                <a:ext uri="{FF2B5EF4-FFF2-40B4-BE49-F238E27FC236}">
                  <a16:creationId xmlns:a16="http://schemas.microsoft.com/office/drawing/2014/main" id="{545FA7FA-DA7E-7117-BAA7-3C5C2DE7F03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948937" y="1442590"/>
              <a:ext cx="3836362" cy="38363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What Is Tempeh (and How to Cook It) - Eating Bird Food">
              <a:extLst>
                <a:ext uri="{FF2B5EF4-FFF2-40B4-BE49-F238E27FC236}">
                  <a16:creationId xmlns:a16="http://schemas.microsoft.com/office/drawing/2014/main" id="{1D694F4E-CB59-0611-D538-8903A6C9EA4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82595" y="1442590"/>
              <a:ext cx="3836362" cy="38363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Content Placeholder 7">
            <a:extLst>
              <a:ext uri="{FF2B5EF4-FFF2-40B4-BE49-F238E27FC236}">
                <a16:creationId xmlns:a16="http://schemas.microsoft.com/office/drawing/2014/main" id="{FC7663C4-003F-65A0-B285-44BF7357582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57153" y="365126"/>
            <a:ext cx="2996647" cy="1325562"/>
          </a:xfrm>
          <a:prstGeom prst="rect">
            <a:avLst/>
          </a:prstGeom>
        </p:spPr>
      </p:pic>
      <p:pic>
        <p:nvPicPr>
          <p:cNvPr id="9" name="Content Placeholder 7">
            <a:extLst>
              <a:ext uri="{FF2B5EF4-FFF2-40B4-BE49-F238E27FC236}">
                <a16:creationId xmlns:a16="http://schemas.microsoft.com/office/drawing/2014/main" id="{FD4AA0B7-9EFD-A219-9E3B-6299FF38089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7391"/>
          <a:stretch/>
        </p:blipFill>
        <p:spPr>
          <a:xfrm>
            <a:off x="8596902" y="1964664"/>
            <a:ext cx="2996647" cy="1325562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8D5F168F-5A07-975A-84C9-FC1C1BBF9EBF}"/>
              </a:ext>
            </a:extLst>
          </p:cNvPr>
          <p:cNvSpPr txBox="1"/>
          <p:nvPr/>
        </p:nvSpPr>
        <p:spPr>
          <a:xfrm>
            <a:off x="410400" y="247340"/>
            <a:ext cx="7132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latin typeface="Brown" pitchFamily="2" charset="0"/>
              </a:rPr>
              <a:t>Umami kan tilsættes eller fremkomme ved fx </a:t>
            </a:r>
            <a:r>
              <a:rPr lang="da-DK" u="sng" dirty="0">
                <a:latin typeface="Brown" pitchFamily="2" charset="0"/>
              </a:rPr>
              <a:t>fermentering</a:t>
            </a:r>
          </a:p>
          <a:p>
            <a:r>
              <a:rPr lang="da-DK" dirty="0">
                <a:latin typeface="Brown" pitchFamily="2" charset="0"/>
              </a:rPr>
              <a:t>Tekstur kan være </a:t>
            </a:r>
            <a:r>
              <a:rPr lang="da-DK" u="sng" dirty="0">
                <a:latin typeface="Brown" pitchFamily="2" charset="0"/>
              </a:rPr>
              <a:t>oprindelig</a:t>
            </a:r>
            <a:r>
              <a:rPr lang="da-DK" dirty="0">
                <a:latin typeface="Brown" pitchFamily="2" charset="0"/>
              </a:rPr>
              <a:t> eller dannes ved bearbejdning</a:t>
            </a:r>
            <a:endParaRPr lang="en-GB" dirty="0">
              <a:latin typeface="Brow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336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886630F-5D82-DFB4-14FB-736A9824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Brown" pitchFamily="2" charset="0"/>
              </a:rPr>
              <a:t>Tofu</a:t>
            </a:r>
            <a:endParaRPr lang="en-GB" dirty="0">
              <a:latin typeface="Brown" pitchFamily="2" charset="0"/>
            </a:endParaRPr>
          </a:p>
        </p:txBody>
      </p:sp>
      <p:pic>
        <p:nvPicPr>
          <p:cNvPr id="2" name="Content Placeholder 7">
            <a:extLst>
              <a:ext uri="{FF2B5EF4-FFF2-40B4-BE49-F238E27FC236}">
                <a16:creationId xmlns:a16="http://schemas.microsoft.com/office/drawing/2014/main" id="{FC7663C4-003F-65A0-B285-44BF735758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2188" y="848336"/>
            <a:ext cx="2996647" cy="1325562"/>
          </a:xfrm>
          <a:prstGeom prst="rect">
            <a:avLst/>
          </a:prstGeom>
        </p:spPr>
      </p:pic>
      <p:pic>
        <p:nvPicPr>
          <p:cNvPr id="3" name="Picture 6" descr="Honey Sriracha Tofu Recipe - Budget Bytes">
            <a:extLst>
              <a:ext uri="{FF2B5EF4-FFF2-40B4-BE49-F238E27FC236}">
                <a16:creationId xmlns:a16="http://schemas.microsoft.com/office/drawing/2014/main" id="{6D14ABA3-8795-F220-04AD-F37699E866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20070" y="2011226"/>
            <a:ext cx="3925223" cy="392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What Is Tofu?">
            <a:extLst>
              <a:ext uri="{FF2B5EF4-FFF2-40B4-BE49-F238E27FC236}">
                <a16:creationId xmlns:a16="http://schemas.microsoft.com/office/drawing/2014/main" id="{889DB746-FFC5-66E7-3A69-551BBE18CA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08933" y="2011227"/>
            <a:ext cx="3925223" cy="392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29E7EC6A-08A6-BEB9-A367-37019FC4994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7391"/>
          <a:stretch/>
        </p:blipFill>
        <p:spPr>
          <a:xfrm>
            <a:off x="7272994" y="639657"/>
            <a:ext cx="2996647" cy="1325562"/>
          </a:xfrm>
          <a:prstGeom prst="rect">
            <a:avLst/>
          </a:prstGeom>
        </p:spPr>
      </p:pic>
      <p:grpSp>
        <p:nvGrpSpPr>
          <p:cNvPr id="15" name="Gruppe 14">
            <a:extLst>
              <a:ext uri="{FF2B5EF4-FFF2-40B4-BE49-F238E27FC236}">
                <a16:creationId xmlns:a16="http://schemas.microsoft.com/office/drawing/2014/main" id="{77EF10C6-276D-0FE5-79B2-AB67B026721D}"/>
              </a:ext>
            </a:extLst>
          </p:cNvPr>
          <p:cNvGrpSpPr/>
          <p:nvPr/>
        </p:nvGrpSpPr>
        <p:grpSpPr>
          <a:xfrm rot="5400000">
            <a:off x="-350960" y="3129182"/>
            <a:ext cx="4546636" cy="1689309"/>
            <a:chOff x="311611" y="4457049"/>
            <a:chExt cx="5582822" cy="2128099"/>
          </a:xfrm>
        </p:grpSpPr>
        <p:pic>
          <p:nvPicPr>
            <p:cNvPr id="9" name="Picture 12" descr="Development of particulate and fine-stranded (filamentous) protein gel... |  Download Scientific Diagram">
              <a:extLst>
                <a:ext uri="{FF2B5EF4-FFF2-40B4-BE49-F238E27FC236}">
                  <a16:creationId xmlns:a16="http://schemas.microsoft.com/office/drawing/2014/main" id="{B4734971-85EC-F430-DA9C-3555CD9EB75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11611" y="4457049"/>
              <a:ext cx="5582822" cy="21280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Pil: højre 12">
              <a:extLst>
                <a:ext uri="{FF2B5EF4-FFF2-40B4-BE49-F238E27FC236}">
                  <a16:creationId xmlns:a16="http://schemas.microsoft.com/office/drawing/2014/main" id="{402A8BED-FB60-6A4E-0FBB-EAFE773CA3E9}"/>
                </a:ext>
              </a:extLst>
            </p:cNvPr>
            <p:cNvSpPr/>
            <p:nvPr/>
          </p:nvSpPr>
          <p:spPr>
            <a:xfrm>
              <a:off x="3579446" y="4556685"/>
              <a:ext cx="936895" cy="192882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Pil: højre 13">
              <a:extLst>
                <a:ext uri="{FF2B5EF4-FFF2-40B4-BE49-F238E27FC236}">
                  <a16:creationId xmlns:a16="http://schemas.microsoft.com/office/drawing/2014/main" id="{97873F25-5EA4-A64C-C796-A18A42A0697E}"/>
                </a:ext>
              </a:extLst>
            </p:cNvPr>
            <p:cNvSpPr/>
            <p:nvPr/>
          </p:nvSpPr>
          <p:spPr>
            <a:xfrm>
              <a:off x="1538003" y="4564049"/>
              <a:ext cx="936895" cy="1928826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6" name="Tekstfelt 5">
            <a:extLst>
              <a:ext uri="{FF2B5EF4-FFF2-40B4-BE49-F238E27FC236}">
                <a16:creationId xmlns:a16="http://schemas.microsoft.com/office/drawing/2014/main" id="{FF86011D-4233-AF76-8F6D-52A2B2F35CC4}"/>
              </a:ext>
            </a:extLst>
          </p:cNvPr>
          <p:cNvSpPr txBox="1"/>
          <p:nvPr/>
        </p:nvSpPr>
        <p:spPr>
          <a:xfrm>
            <a:off x="410400" y="247340"/>
            <a:ext cx="7132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latin typeface="Brown" pitchFamily="2" charset="0"/>
              </a:rPr>
              <a:t>Umami kan </a:t>
            </a:r>
            <a:r>
              <a:rPr lang="da-DK" u="sng" dirty="0">
                <a:latin typeface="Brown" pitchFamily="2" charset="0"/>
              </a:rPr>
              <a:t>tilsættes</a:t>
            </a:r>
            <a:r>
              <a:rPr lang="da-DK" dirty="0">
                <a:latin typeface="Brown" pitchFamily="2" charset="0"/>
              </a:rPr>
              <a:t> eller fremkomme ved fx fermentering</a:t>
            </a:r>
          </a:p>
          <a:p>
            <a:r>
              <a:rPr lang="da-DK" dirty="0">
                <a:latin typeface="Brown" pitchFamily="2" charset="0"/>
              </a:rPr>
              <a:t>Tekstur kan være oprindelig eller dannes ved </a:t>
            </a:r>
            <a:r>
              <a:rPr lang="da-DK" u="sng" dirty="0">
                <a:latin typeface="Brown" pitchFamily="2" charset="0"/>
              </a:rPr>
              <a:t>bearbejdning</a:t>
            </a:r>
            <a:endParaRPr lang="en-GB" u="sng" dirty="0">
              <a:latin typeface="Brow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990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886630F-5D82-DFB4-14FB-736A9824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>
                <a:latin typeface="Brown" pitchFamily="2" charset="0"/>
              </a:rPr>
              <a:t>Seitan</a:t>
            </a:r>
            <a:endParaRPr lang="en-GB" dirty="0">
              <a:latin typeface="Brown" pitchFamily="2" charset="0"/>
            </a:endParaRPr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1FB456AF-DE8F-45CC-9D4B-CA5B6E6043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43862" y="2209951"/>
            <a:ext cx="3925223" cy="392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ow Heat Affects Muscle Fibers in Meat | ThermoWorks">
            <a:extLst>
              <a:ext uri="{FF2B5EF4-FFF2-40B4-BE49-F238E27FC236}">
                <a16:creationId xmlns:a16="http://schemas.microsoft.com/office/drawing/2014/main" id="{578D7382-5B38-F505-44C8-6BD6CD71C4B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01" y="2765495"/>
            <a:ext cx="6040399" cy="353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D0F6C20F-B755-8B96-E79F-405EA15BA310}"/>
              </a:ext>
            </a:extLst>
          </p:cNvPr>
          <p:cNvSpPr txBox="1"/>
          <p:nvPr/>
        </p:nvSpPr>
        <p:spPr>
          <a:xfrm>
            <a:off x="410400" y="247340"/>
            <a:ext cx="7132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latin typeface="Brown" pitchFamily="2" charset="0"/>
              </a:rPr>
              <a:t>Umami kan </a:t>
            </a:r>
            <a:r>
              <a:rPr lang="da-DK" u="sng" dirty="0">
                <a:latin typeface="Brown" pitchFamily="2" charset="0"/>
              </a:rPr>
              <a:t>tilsættes</a:t>
            </a:r>
            <a:r>
              <a:rPr lang="da-DK" dirty="0">
                <a:latin typeface="Brown" pitchFamily="2" charset="0"/>
              </a:rPr>
              <a:t> eller fremkomme ved fx fermentering</a:t>
            </a:r>
          </a:p>
          <a:p>
            <a:r>
              <a:rPr lang="da-DK" dirty="0">
                <a:latin typeface="Brown" pitchFamily="2" charset="0"/>
              </a:rPr>
              <a:t>Tekstur kan være oprindelig eller dannes ved </a:t>
            </a:r>
            <a:r>
              <a:rPr lang="da-DK" u="sng" dirty="0">
                <a:latin typeface="Brown" pitchFamily="2" charset="0"/>
              </a:rPr>
              <a:t>bearbejdning</a:t>
            </a:r>
            <a:endParaRPr lang="en-GB" u="sng" dirty="0">
              <a:latin typeface="Brow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767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886630F-5D82-DFB4-14FB-736A9824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>
                <a:latin typeface="Brown" pitchFamily="2" charset="0"/>
              </a:rPr>
              <a:t>Seitan</a:t>
            </a:r>
            <a:endParaRPr lang="en-GB" dirty="0">
              <a:latin typeface="Brown" pitchFamily="2" charset="0"/>
            </a:endParaRPr>
          </a:p>
        </p:txBody>
      </p:sp>
      <p:pic>
        <p:nvPicPr>
          <p:cNvPr id="2" name="Content Placeholder 7">
            <a:extLst>
              <a:ext uri="{FF2B5EF4-FFF2-40B4-BE49-F238E27FC236}">
                <a16:creationId xmlns:a16="http://schemas.microsoft.com/office/drawing/2014/main" id="{FC7663C4-003F-65A0-B285-44BF735758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3914" y="629931"/>
            <a:ext cx="2996647" cy="1325562"/>
          </a:xfrm>
          <a:prstGeom prst="rect">
            <a:avLst/>
          </a:prstGeom>
        </p:spPr>
      </p:pic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29E7EC6A-08A6-BEB9-A367-37019FC499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7391"/>
          <a:stretch/>
        </p:blipFill>
        <p:spPr>
          <a:xfrm>
            <a:off x="7932893" y="425046"/>
            <a:ext cx="2996647" cy="1325562"/>
          </a:xfrm>
          <a:prstGeom prst="rect">
            <a:avLst/>
          </a:prstGeom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1FB456AF-DE8F-45CC-9D4B-CA5B6E6043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20561" y="3429001"/>
            <a:ext cx="3925223" cy="223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061DCBB7-8A7A-6509-9B62-5CED63BD29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39339" y="1740470"/>
            <a:ext cx="3925223" cy="392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What is Gluten? and Why it's so Important - Jessica Gavin">
            <a:extLst>
              <a:ext uri="{FF2B5EF4-FFF2-40B4-BE49-F238E27FC236}">
                <a16:creationId xmlns:a16="http://schemas.microsoft.com/office/drawing/2014/main" id="{8AD3AF52-EC53-0293-04ED-5BED464441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157"/>
          <a:stretch/>
        </p:blipFill>
        <p:spPr bwMode="auto">
          <a:xfrm>
            <a:off x="577793" y="1740469"/>
            <a:ext cx="2849217" cy="392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Next gen of gluten-free bakery: Scientists take new approach to replicate  gluten properties">
            <a:extLst>
              <a:ext uri="{FF2B5EF4-FFF2-40B4-BE49-F238E27FC236}">
                <a16:creationId xmlns:a16="http://schemas.microsoft.com/office/drawing/2014/main" id="{C140B89F-A7BE-7B2B-9A4E-B48FDC47D63B}"/>
              </a:ext>
            </a:extLst>
          </p:cNvPr>
          <p:cNvPicPr>
            <a:picLocks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9"/>
          <a:stretch/>
        </p:blipFill>
        <p:spPr bwMode="auto">
          <a:xfrm>
            <a:off x="3622094" y="1750607"/>
            <a:ext cx="3924000" cy="19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00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1E593B-7499-7796-F3E5-0662848F9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128C372-2593-DD4C-6E83-BD84182AF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DDBD1-7076-4D2F-B20A-2AD5E6B72111}" type="datetime1">
              <a:rPr lang="en-GB" smtClean="0"/>
              <a:t>23/10/2024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4A0C268-5C9D-6741-47CA-BB0B4259D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97CE017-57F2-C6F8-5E98-329F367D4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5E150-E0C9-4E3B-8C41-B1E4CBF8C002}" type="slidenum">
              <a:rPr lang="en-GB" smtClean="0"/>
              <a:t>19</a:t>
            </a:fld>
            <a:endParaRPr lang="en-GB"/>
          </a:p>
        </p:txBody>
      </p:sp>
      <p:pic>
        <p:nvPicPr>
          <p:cNvPr id="7" name="Picture 10" descr="Schematic drawing of gluten proteins structure, where gliadins are... |  Download Scientific Diagram">
            <a:extLst>
              <a:ext uri="{FF2B5EF4-FFF2-40B4-BE49-F238E27FC236}">
                <a16:creationId xmlns:a16="http://schemas.microsoft.com/office/drawing/2014/main" id="{577138B6-08B5-7C4E-050A-0DC71D62C5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978"/>
          <a:stretch/>
        </p:blipFill>
        <p:spPr bwMode="auto">
          <a:xfrm>
            <a:off x="2048669" y="3590535"/>
            <a:ext cx="8096250" cy="202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Next gen of gluten-free bakery: Scientists take new approach to replicate  gluten properties">
            <a:extLst>
              <a:ext uri="{FF2B5EF4-FFF2-40B4-BE49-F238E27FC236}">
                <a16:creationId xmlns:a16="http://schemas.microsoft.com/office/drawing/2014/main" id="{CCBE4222-2854-BC8E-4E6B-58BCC25E3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9792" y="741133"/>
            <a:ext cx="5191096" cy="346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828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AA56B0-0804-EC30-F412-4B8C08587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Brown" pitchFamily="2" charset="0"/>
              </a:rPr>
              <a:t>Vandmænd som mad</a:t>
            </a:r>
            <a:endParaRPr lang="en-GB" dirty="0">
              <a:latin typeface="Brown" pitchFamily="2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2685068-60C3-AED8-8578-CF24EB204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One Great Shot: Swimming in a Smack | Hakai Magazine">
            <a:extLst>
              <a:ext uri="{FF2B5EF4-FFF2-40B4-BE49-F238E27FC236}">
                <a16:creationId xmlns:a16="http://schemas.microsoft.com/office/drawing/2014/main" id="{69BB43F1-A193-8F76-42E7-6321D6A2EE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709756" y="1825625"/>
            <a:ext cx="6832986" cy="3600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0E6CD2AB-C21F-D2C2-BAF3-77398402A139}"/>
              </a:ext>
            </a:extLst>
          </p:cNvPr>
          <p:cNvSpPr txBox="1"/>
          <p:nvPr/>
        </p:nvSpPr>
        <p:spPr>
          <a:xfrm>
            <a:off x="838200" y="5758894"/>
            <a:ext cx="66464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da-DK" sz="1800" dirty="0">
                <a:latin typeface="Brown" pitchFamily="2" charset="0"/>
              </a:rPr>
              <a:t>Udfordring: &gt;97% </a:t>
            </a:r>
            <a:r>
              <a:rPr lang="da-DK" sz="1800" dirty="0" err="1">
                <a:latin typeface="Brown" pitchFamily="2" charset="0"/>
              </a:rPr>
              <a:t>water</a:t>
            </a:r>
            <a:r>
              <a:rPr lang="da-DK" sz="1800" dirty="0">
                <a:latin typeface="Brown" pitchFamily="2" charset="0"/>
              </a:rPr>
              <a:t>, 2% salt, &lt;1% </a:t>
            </a:r>
            <a:r>
              <a:rPr lang="da-DK" sz="1800" dirty="0" err="1">
                <a:latin typeface="Brown" pitchFamily="2" charset="0"/>
              </a:rPr>
              <a:t>organic</a:t>
            </a:r>
            <a:r>
              <a:rPr lang="da-DK" sz="1800" dirty="0">
                <a:latin typeface="Brown" pitchFamily="2" charset="0"/>
              </a:rPr>
              <a:t> </a:t>
            </a:r>
            <a:r>
              <a:rPr lang="da-DK" sz="1800" dirty="0" err="1">
                <a:latin typeface="Brown" pitchFamily="2" charset="0"/>
              </a:rPr>
              <a:t>material</a:t>
            </a:r>
            <a:endParaRPr lang="da-DK" sz="1800" dirty="0">
              <a:latin typeface="Brown" pitchFamily="2" charset="0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da-DK" dirty="0">
                <a:latin typeface="Brown" pitchFamily="2" charset="0"/>
              </a:rPr>
              <a:t>Ingen smag, ingen næring</a:t>
            </a:r>
            <a:endParaRPr lang="en-GB" sz="1800" dirty="0">
              <a:latin typeface="Brown" pitchFamily="2" charset="0"/>
            </a:endParaRPr>
          </a:p>
        </p:txBody>
      </p:sp>
      <p:pic>
        <p:nvPicPr>
          <p:cNvPr id="6" name="Picture 4" descr="Are you ready for that jelly? Why it's time to start eating jellyfish |  Fish | The Guardian">
            <a:extLst>
              <a:ext uri="{FF2B5EF4-FFF2-40B4-BE49-F238E27FC236}">
                <a16:creationId xmlns:a16="http://schemas.microsoft.com/office/drawing/2014/main" id="{50410FCD-B5B4-21D2-4C19-EB5797223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1430" y="1825625"/>
            <a:ext cx="3600000" cy="3600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A close-up of some food&#10;&#10;Description automatically generated with medium confidence">
            <a:extLst>
              <a:ext uri="{FF2B5EF4-FFF2-40B4-BE49-F238E27FC236}">
                <a16:creationId xmlns:a16="http://schemas.microsoft.com/office/drawing/2014/main" id="{27AFBE69-65AD-B584-084B-5726B37C08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1430" y="1825625"/>
            <a:ext cx="5958404" cy="3600000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995655E4-DA6C-B84B-FEA8-1EEF86A3024E}"/>
              </a:ext>
            </a:extLst>
          </p:cNvPr>
          <p:cNvSpPr txBox="1"/>
          <p:nvPr/>
        </p:nvSpPr>
        <p:spPr>
          <a:xfrm>
            <a:off x="410400" y="247340"/>
            <a:ext cx="7132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>
                <a:latin typeface="Brown" pitchFamily="2" charset="0"/>
              </a:rPr>
              <a:t>Vi kan godt få tekstur uden at få protein</a:t>
            </a:r>
          </a:p>
          <a:p>
            <a:r>
              <a:rPr lang="da-DK" dirty="0">
                <a:latin typeface="Brown" pitchFamily="2" charset="0"/>
              </a:rPr>
              <a:t>Vi kan godt nøjes med mindre protein (og næring)</a:t>
            </a:r>
            <a:endParaRPr lang="en-GB" u="sng" dirty="0">
              <a:latin typeface="Brow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05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2E0C9B-5EBB-3A8B-1CB0-16C3F90E6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>
              <a:latin typeface="Brown" pitchFamily="2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711251-5647-244F-2D75-77FF08051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>
              <a:latin typeface="Brown" pitchFamily="2" charset="0"/>
            </a:endParaRP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9B17288-49E7-7479-32F0-E85F9E712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28F04-A9C2-4F5C-B1B6-05A3C2819398}" type="datetime1">
              <a:rPr lang="da-DK" smtClean="0">
                <a:latin typeface="Brown" pitchFamily="2" charset="0"/>
              </a:rPr>
              <a:t>23-10-2024</a:t>
            </a:fld>
            <a:endParaRPr lang="da-DK">
              <a:latin typeface="Brown" pitchFamily="2" charset="0"/>
            </a:endParaRP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1D50682-3A05-9239-BA2A-BFFA75A9A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>
              <a:latin typeface="Brown" pitchFamily="2" charset="0"/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7176115-942A-312D-BDEE-24024C00B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E63A2-2CE6-4A5F-BF40-D5794F54466C}" type="slidenum">
              <a:rPr lang="da-DK" smtClean="0">
                <a:latin typeface="Brown" pitchFamily="2" charset="0"/>
              </a:rPr>
              <a:t>21</a:t>
            </a:fld>
            <a:endParaRPr lang="da-DK">
              <a:latin typeface="Brown" pitchFamily="2" charset="0"/>
            </a:endParaRPr>
          </a:p>
        </p:txBody>
      </p:sp>
      <p:pic>
        <p:nvPicPr>
          <p:cNvPr id="7" name="Billede 6" descr="jellyfishAsFood.jpg">
            <a:extLst>
              <a:ext uri="{FF2B5EF4-FFF2-40B4-BE49-F238E27FC236}">
                <a16:creationId xmlns:a16="http://schemas.microsoft.com/office/drawing/2014/main" id="{E33EC153-0DAF-3D26-C4A1-92E4F93229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38305"/>
            <a:ext cx="12253930" cy="9222559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CB865D83-8303-38A2-D348-9318A8C3A7E2}"/>
              </a:ext>
            </a:extLst>
          </p:cNvPr>
          <p:cNvSpPr txBox="1"/>
          <p:nvPr/>
        </p:nvSpPr>
        <p:spPr>
          <a:xfrm rot="19407381">
            <a:off x="4609122" y="766467"/>
            <a:ext cx="861230" cy="267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100" dirty="0">
                <a:solidFill>
                  <a:schemeClr val="bg1"/>
                </a:solidFill>
                <a:latin typeface="Brown" pitchFamily="2" charset="0"/>
                <a:cs typeface="Minion Pro"/>
              </a:rPr>
              <a:t>Start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55C33A7C-3F65-7B0B-7636-E550179BF261}"/>
              </a:ext>
            </a:extLst>
          </p:cNvPr>
          <p:cNvSpPr txBox="1"/>
          <p:nvPr/>
        </p:nvSpPr>
        <p:spPr>
          <a:xfrm>
            <a:off x="2604795" y="123288"/>
            <a:ext cx="5138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chemeClr val="bg1"/>
                </a:solidFill>
                <a:latin typeface="Brown" pitchFamily="2" charset="0"/>
                <a:cs typeface="Minion Pro"/>
              </a:rPr>
              <a:t>Mix of salts: </a:t>
            </a:r>
            <a:r>
              <a:rPr lang="da-DK" sz="1400" dirty="0" err="1">
                <a:solidFill>
                  <a:schemeClr val="bg1"/>
                </a:solidFill>
                <a:latin typeface="Brown" pitchFamily="2" charset="0"/>
                <a:cs typeface="Minion Pro"/>
              </a:rPr>
              <a:t>NaCl</a:t>
            </a:r>
            <a:r>
              <a:rPr lang="da-DK" sz="1400" dirty="0">
                <a:solidFill>
                  <a:schemeClr val="bg1"/>
                </a:solidFill>
                <a:latin typeface="Brown" pitchFamily="2" charset="0"/>
                <a:cs typeface="Minion Pro"/>
              </a:rPr>
              <a:t> and  </a:t>
            </a:r>
            <a:r>
              <a:rPr lang="da-DK" sz="1400" dirty="0" err="1">
                <a:solidFill>
                  <a:schemeClr val="bg1"/>
                </a:solidFill>
                <a:latin typeface="Brown" pitchFamily="2" charset="0"/>
                <a:cs typeface="Minion Pro"/>
              </a:rPr>
              <a:t>alum</a:t>
            </a:r>
            <a:r>
              <a:rPr lang="da-DK" sz="1400" dirty="0">
                <a:solidFill>
                  <a:schemeClr val="bg1"/>
                </a:solidFill>
                <a:latin typeface="Brown" pitchFamily="2" charset="0"/>
              </a:rPr>
              <a:t> (Al(SO</a:t>
            </a:r>
            <a:r>
              <a:rPr lang="da-DK" sz="1400" baseline="-25000" dirty="0">
                <a:solidFill>
                  <a:schemeClr val="bg1"/>
                </a:solidFill>
                <a:latin typeface="Brown" pitchFamily="2" charset="0"/>
              </a:rPr>
              <a:t>4</a:t>
            </a:r>
            <a:r>
              <a:rPr lang="da-DK" sz="1400" dirty="0">
                <a:solidFill>
                  <a:schemeClr val="bg1"/>
                </a:solidFill>
                <a:latin typeface="Brown" pitchFamily="2" charset="0"/>
              </a:rPr>
              <a:t>)</a:t>
            </a:r>
            <a:r>
              <a:rPr lang="da-DK" sz="1400" baseline="-25000" dirty="0">
                <a:solidFill>
                  <a:schemeClr val="bg1"/>
                </a:solidFill>
                <a:latin typeface="Brown" pitchFamily="2" charset="0"/>
              </a:rPr>
              <a:t>2</a:t>
            </a:r>
            <a:r>
              <a:rPr lang="da-DK" sz="1400" baseline="30000" dirty="0">
                <a:solidFill>
                  <a:schemeClr val="bg1"/>
                </a:solidFill>
                <a:latin typeface="Brown" pitchFamily="2" charset="0"/>
              </a:rPr>
              <a:t>-</a:t>
            </a:r>
            <a:r>
              <a:rPr lang="da-DK" sz="1400" dirty="0">
                <a:solidFill>
                  <a:schemeClr val="bg1"/>
                </a:solidFill>
                <a:latin typeface="Brown" pitchFamily="2" charset="0"/>
              </a:rPr>
              <a:t>)</a:t>
            </a:r>
            <a:endParaRPr lang="da-DK" sz="1400" dirty="0">
              <a:solidFill>
                <a:schemeClr val="bg1"/>
              </a:solidFill>
              <a:latin typeface="Brown" pitchFamily="2" charset="0"/>
              <a:cs typeface="Minion Pro"/>
            </a:endParaRP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6D6060E5-16BD-CDDD-B418-727B7F845D49}"/>
              </a:ext>
            </a:extLst>
          </p:cNvPr>
          <p:cNvSpPr txBox="1"/>
          <p:nvPr/>
        </p:nvSpPr>
        <p:spPr>
          <a:xfrm>
            <a:off x="7294117" y="1061181"/>
            <a:ext cx="1029743" cy="267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100" dirty="0">
                <a:solidFill>
                  <a:schemeClr val="bg1"/>
                </a:solidFill>
                <a:latin typeface="Brown" pitchFamily="2" charset="0"/>
                <a:cs typeface="Minion Pro"/>
              </a:rPr>
              <a:t>7 </a:t>
            </a:r>
            <a:r>
              <a:rPr lang="da-DK" sz="1100" dirty="0" err="1">
                <a:solidFill>
                  <a:schemeClr val="bg1"/>
                </a:solidFill>
                <a:latin typeface="Brown" pitchFamily="2" charset="0"/>
                <a:cs typeface="Minion Pro"/>
              </a:rPr>
              <a:t>days</a:t>
            </a:r>
            <a:endParaRPr lang="da-DK" sz="1100" dirty="0">
              <a:solidFill>
                <a:schemeClr val="bg1"/>
              </a:solidFill>
              <a:latin typeface="Brown" pitchFamily="2" charset="0"/>
              <a:cs typeface="Minion Pro"/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AF88F91F-8BFB-9668-1EC5-A870F8877039}"/>
              </a:ext>
            </a:extLst>
          </p:cNvPr>
          <p:cNvSpPr txBox="1"/>
          <p:nvPr/>
        </p:nvSpPr>
        <p:spPr>
          <a:xfrm>
            <a:off x="7821710" y="29821"/>
            <a:ext cx="3983317" cy="535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 err="1">
                <a:solidFill>
                  <a:schemeClr val="bg1"/>
                </a:solidFill>
                <a:latin typeface="Brown" pitchFamily="2" charset="0"/>
                <a:cs typeface="Minion Pro"/>
              </a:rPr>
              <a:t>Remove</a:t>
            </a:r>
            <a:r>
              <a:rPr lang="da-DK" sz="1400" dirty="0">
                <a:solidFill>
                  <a:schemeClr val="bg1"/>
                </a:solidFill>
                <a:latin typeface="Brown" pitchFamily="2" charset="0"/>
                <a:cs typeface="Minion Pro"/>
              </a:rPr>
              <a:t> </a:t>
            </a:r>
            <a:r>
              <a:rPr lang="da-DK" sz="1400" dirty="0" err="1">
                <a:solidFill>
                  <a:schemeClr val="bg1"/>
                </a:solidFill>
                <a:latin typeface="Brown" pitchFamily="2" charset="0"/>
                <a:cs typeface="Minion Pro"/>
              </a:rPr>
              <a:t>excess</a:t>
            </a:r>
            <a:r>
              <a:rPr lang="da-DK" sz="1400" dirty="0">
                <a:solidFill>
                  <a:schemeClr val="bg1"/>
                </a:solidFill>
                <a:latin typeface="Brown" pitchFamily="2" charset="0"/>
                <a:cs typeface="Minion Pro"/>
              </a:rPr>
              <a:t> </a:t>
            </a:r>
            <a:r>
              <a:rPr lang="da-DK" sz="1400" dirty="0" err="1">
                <a:solidFill>
                  <a:schemeClr val="bg1"/>
                </a:solidFill>
                <a:latin typeface="Brown" pitchFamily="2" charset="0"/>
                <a:cs typeface="Minion Pro"/>
              </a:rPr>
              <a:t>water</a:t>
            </a:r>
            <a:r>
              <a:rPr lang="da-DK" sz="1400" dirty="0">
                <a:solidFill>
                  <a:schemeClr val="bg1"/>
                </a:solidFill>
                <a:latin typeface="Brown" pitchFamily="2" charset="0"/>
                <a:cs typeface="Minion Pro"/>
              </a:rPr>
              <a:t>.</a:t>
            </a:r>
          </a:p>
          <a:p>
            <a:r>
              <a:rPr lang="da-DK" sz="1400" dirty="0" err="1">
                <a:solidFill>
                  <a:schemeClr val="bg1"/>
                </a:solidFill>
                <a:latin typeface="Brown" pitchFamily="2" charset="0"/>
                <a:cs typeface="Minion Pro"/>
              </a:rPr>
              <a:t>Add</a:t>
            </a:r>
            <a:r>
              <a:rPr lang="da-DK" sz="1400" dirty="0">
                <a:solidFill>
                  <a:schemeClr val="bg1"/>
                </a:solidFill>
                <a:latin typeface="Brown" pitchFamily="2" charset="0"/>
                <a:cs typeface="Minion Pro"/>
              </a:rPr>
              <a:t> new salt mixture.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48C72E86-0694-B3A0-1189-CEF6712FBD98}"/>
              </a:ext>
            </a:extLst>
          </p:cNvPr>
          <p:cNvSpPr txBox="1"/>
          <p:nvPr/>
        </p:nvSpPr>
        <p:spPr>
          <a:xfrm rot="2882689">
            <a:off x="8158781" y="2325530"/>
            <a:ext cx="964497" cy="270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100" dirty="0">
                <a:solidFill>
                  <a:schemeClr val="bg1"/>
                </a:solidFill>
                <a:latin typeface="Brown" pitchFamily="2" charset="0"/>
                <a:cs typeface="Minion Pro"/>
              </a:rPr>
              <a:t>21 </a:t>
            </a:r>
            <a:r>
              <a:rPr lang="da-DK" sz="1100" dirty="0" err="1">
                <a:solidFill>
                  <a:schemeClr val="bg1"/>
                </a:solidFill>
                <a:latin typeface="Brown" pitchFamily="2" charset="0"/>
                <a:cs typeface="Minion Pro"/>
              </a:rPr>
              <a:t>days</a:t>
            </a:r>
            <a:endParaRPr lang="da-DK" sz="1100" dirty="0">
              <a:solidFill>
                <a:schemeClr val="bg1"/>
              </a:solidFill>
              <a:latin typeface="Brown" pitchFamily="2" charset="0"/>
              <a:cs typeface="Minion Pro"/>
            </a:endParaRPr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7AA584FC-AF73-E08C-72A1-93F13892B0E6}"/>
              </a:ext>
            </a:extLst>
          </p:cNvPr>
          <p:cNvSpPr txBox="1"/>
          <p:nvPr/>
        </p:nvSpPr>
        <p:spPr>
          <a:xfrm>
            <a:off x="9469997" y="1390740"/>
            <a:ext cx="3983317" cy="535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 err="1">
                <a:solidFill>
                  <a:schemeClr val="bg1"/>
                </a:solidFill>
                <a:latin typeface="Brown" pitchFamily="2" charset="0"/>
                <a:cs typeface="Minion Pro"/>
              </a:rPr>
              <a:t>Remove</a:t>
            </a:r>
            <a:r>
              <a:rPr lang="da-DK" sz="1400" dirty="0">
                <a:solidFill>
                  <a:schemeClr val="bg1"/>
                </a:solidFill>
                <a:latin typeface="Brown" pitchFamily="2" charset="0"/>
                <a:cs typeface="Minion Pro"/>
              </a:rPr>
              <a:t> </a:t>
            </a:r>
            <a:r>
              <a:rPr lang="da-DK" sz="1400" dirty="0" err="1">
                <a:solidFill>
                  <a:schemeClr val="bg1"/>
                </a:solidFill>
                <a:latin typeface="Brown" pitchFamily="2" charset="0"/>
                <a:cs typeface="Minion Pro"/>
              </a:rPr>
              <a:t>excess</a:t>
            </a:r>
            <a:r>
              <a:rPr lang="da-DK" sz="1400" dirty="0">
                <a:solidFill>
                  <a:schemeClr val="bg1"/>
                </a:solidFill>
                <a:latin typeface="Brown" pitchFamily="2" charset="0"/>
                <a:cs typeface="Minion Pro"/>
              </a:rPr>
              <a:t> </a:t>
            </a:r>
            <a:r>
              <a:rPr lang="da-DK" sz="1400" dirty="0" err="1">
                <a:solidFill>
                  <a:schemeClr val="bg1"/>
                </a:solidFill>
                <a:latin typeface="Brown" pitchFamily="2" charset="0"/>
                <a:cs typeface="Minion Pro"/>
              </a:rPr>
              <a:t>water</a:t>
            </a:r>
            <a:r>
              <a:rPr lang="da-DK" sz="1400" dirty="0">
                <a:solidFill>
                  <a:schemeClr val="bg1"/>
                </a:solidFill>
                <a:latin typeface="Brown" pitchFamily="2" charset="0"/>
                <a:cs typeface="Minion Pro"/>
              </a:rPr>
              <a:t>.</a:t>
            </a:r>
          </a:p>
          <a:p>
            <a:r>
              <a:rPr lang="da-DK" sz="1400" dirty="0" err="1">
                <a:solidFill>
                  <a:schemeClr val="bg1"/>
                </a:solidFill>
                <a:latin typeface="Brown" pitchFamily="2" charset="0"/>
                <a:cs typeface="Minion Pro"/>
              </a:rPr>
              <a:t>Leave</a:t>
            </a:r>
            <a:r>
              <a:rPr lang="da-DK" sz="1400" dirty="0">
                <a:solidFill>
                  <a:schemeClr val="bg1"/>
                </a:solidFill>
                <a:latin typeface="Brown" pitchFamily="2" charset="0"/>
                <a:cs typeface="Minion Pro"/>
              </a:rPr>
              <a:t> to dry.</a:t>
            </a:r>
            <a:endParaRPr lang="da-DK" sz="1400" dirty="0">
              <a:solidFill>
                <a:schemeClr val="bg1"/>
              </a:solidFill>
              <a:latin typeface="Brown" pitchFamily="2" charset="0"/>
            </a:endParaRP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B0717CD7-D550-540C-819E-951BB7D2F850}"/>
              </a:ext>
            </a:extLst>
          </p:cNvPr>
          <p:cNvSpPr txBox="1"/>
          <p:nvPr/>
        </p:nvSpPr>
        <p:spPr>
          <a:xfrm rot="4720601">
            <a:off x="8987749" y="4050094"/>
            <a:ext cx="964497" cy="270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100" dirty="0">
                <a:solidFill>
                  <a:schemeClr val="bg1"/>
                </a:solidFill>
                <a:latin typeface="Brown" pitchFamily="2" charset="0"/>
                <a:cs typeface="Minion Pro"/>
              </a:rPr>
              <a:t>35 </a:t>
            </a:r>
            <a:r>
              <a:rPr lang="da-DK" sz="1100" dirty="0" err="1">
                <a:solidFill>
                  <a:schemeClr val="bg1"/>
                </a:solidFill>
                <a:latin typeface="Brown" pitchFamily="2" charset="0"/>
                <a:cs typeface="Minion Pro"/>
              </a:rPr>
              <a:t>days</a:t>
            </a:r>
            <a:endParaRPr lang="da-DK" sz="1100" dirty="0">
              <a:solidFill>
                <a:schemeClr val="bg1"/>
              </a:solidFill>
              <a:latin typeface="Brown" pitchFamily="2" charset="0"/>
              <a:cs typeface="Minion Pro"/>
            </a:endParaRP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56E46695-F512-A087-4F83-ABFD1858461C}"/>
              </a:ext>
            </a:extLst>
          </p:cNvPr>
          <p:cNvSpPr txBox="1"/>
          <p:nvPr/>
        </p:nvSpPr>
        <p:spPr>
          <a:xfrm>
            <a:off x="10599906" y="3843743"/>
            <a:ext cx="1144093" cy="315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chemeClr val="bg1"/>
                </a:solidFill>
                <a:latin typeface="Brown" pitchFamily="2" charset="0"/>
                <a:cs typeface="Minion Pro"/>
              </a:rPr>
              <a:t>Done</a:t>
            </a:r>
            <a:endParaRPr lang="da-DK" dirty="0">
              <a:solidFill>
                <a:schemeClr val="bg1"/>
              </a:solidFill>
              <a:latin typeface="Brown" pitchFamily="2" charset="0"/>
            </a:endParaRPr>
          </a:p>
        </p:txBody>
      </p:sp>
      <p:cxnSp>
        <p:nvCxnSpPr>
          <p:cNvPr id="16" name="Lige forbindelse 15">
            <a:extLst>
              <a:ext uri="{FF2B5EF4-FFF2-40B4-BE49-F238E27FC236}">
                <a16:creationId xmlns:a16="http://schemas.microsoft.com/office/drawing/2014/main" id="{2B3F2F21-F2F2-17B5-29ED-37E3D6A386AF}"/>
              </a:ext>
            </a:extLst>
          </p:cNvPr>
          <p:cNvCxnSpPr>
            <a:cxnSpLocks/>
          </p:cNvCxnSpPr>
          <p:nvPr/>
        </p:nvCxnSpPr>
        <p:spPr>
          <a:xfrm>
            <a:off x="4562262" y="643777"/>
            <a:ext cx="248010" cy="2793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Lige forbindelse 16">
            <a:extLst>
              <a:ext uri="{FF2B5EF4-FFF2-40B4-BE49-F238E27FC236}">
                <a16:creationId xmlns:a16="http://schemas.microsoft.com/office/drawing/2014/main" id="{855E6910-04E5-52F4-81A1-6831DB98F35E}"/>
              </a:ext>
            </a:extLst>
          </p:cNvPr>
          <p:cNvCxnSpPr>
            <a:cxnSpLocks/>
          </p:cNvCxnSpPr>
          <p:nvPr/>
        </p:nvCxnSpPr>
        <p:spPr>
          <a:xfrm flipH="1">
            <a:off x="7569384" y="658959"/>
            <a:ext cx="252326" cy="31385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Lige forbindelse 17">
            <a:extLst>
              <a:ext uri="{FF2B5EF4-FFF2-40B4-BE49-F238E27FC236}">
                <a16:creationId xmlns:a16="http://schemas.microsoft.com/office/drawing/2014/main" id="{010B497D-E7BE-720E-F316-71049D576871}"/>
              </a:ext>
            </a:extLst>
          </p:cNvPr>
          <p:cNvCxnSpPr/>
          <p:nvPr/>
        </p:nvCxnSpPr>
        <p:spPr>
          <a:xfrm flipH="1">
            <a:off x="8833372" y="1658576"/>
            <a:ext cx="395715" cy="35820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Lige forbindelse 18">
            <a:extLst>
              <a:ext uri="{FF2B5EF4-FFF2-40B4-BE49-F238E27FC236}">
                <a16:creationId xmlns:a16="http://schemas.microsoft.com/office/drawing/2014/main" id="{F386D2E3-9BE6-BD16-AB98-9B72E90F1463}"/>
              </a:ext>
            </a:extLst>
          </p:cNvPr>
          <p:cNvCxnSpPr/>
          <p:nvPr/>
        </p:nvCxnSpPr>
        <p:spPr>
          <a:xfrm flipH="1">
            <a:off x="9586610" y="4007249"/>
            <a:ext cx="284990" cy="1428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Lige pilforbindelse 19">
            <a:extLst>
              <a:ext uri="{FF2B5EF4-FFF2-40B4-BE49-F238E27FC236}">
                <a16:creationId xmlns:a16="http://schemas.microsoft.com/office/drawing/2014/main" id="{4712BA7F-B701-728C-8AB7-62D632C371C3}"/>
              </a:ext>
            </a:extLst>
          </p:cNvPr>
          <p:cNvCxnSpPr>
            <a:cxnSpLocks/>
          </p:cNvCxnSpPr>
          <p:nvPr/>
        </p:nvCxnSpPr>
        <p:spPr>
          <a:xfrm>
            <a:off x="4984776" y="1154959"/>
            <a:ext cx="309146" cy="39584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Lige pilforbindelse 20">
            <a:extLst>
              <a:ext uri="{FF2B5EF4-FFF2-40B4-BE49-F238E27FC236}">
                <a16:creationId xmlns:a16="http://schemas.microsoft.com/office/drawing/2014/main" id="{AF68EEC8-E2FA-62D6-3723-D87C0BFDECF6}"/>
              </a:ext>
            </a:extLst>
          </p:cNvPr>
          <p:cNvCxnSpPr>
            <a:cxnSpLocks/>
          </p:cNvCxnSpPr>
          <p:nvPr/>
        </p:nvCxnSpPr>
        <p:spPr>
          <a:xfrm flipH="1">
            <a:off x="8956022" y="4249265"/>
            <a:ext cx="374152" cy="155293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kstfelt 21">
            <a:extLst>
              <a:ext uri="{FF2B5EF4-FFF2-40B4-BE49-F238E27FC236}">
                <a16:creationId xmlns:a16="http://schemas.microsoft.com/office/drawing/2014/main" id="{CB25DAB7-5137-F4B1-B539-226171E79C8D}"/>
              </a:ext>
            </a:extLst>
          </p:cNvPr>
          <p:cNvSpPr txBox="1"/>
          <p:nvPr/>
        </p:nvSpPr>
        <p:spPr>
          <a:xfrm>
            <a:off x="1878086" y="2842135"/>
            <a:ext cx="8435827" cy="95410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da-DK" sz="2800" dirty="0">
                <a:solidFill>
                  <a:schemeClr val="bg1"/>
                </a:solidFill>
                <a:latin typeface="Brown" pitchFamily="2" charset="0"/>
                <a:cs typeface="Minion Pro"/>
              </a:rPr>
              <a:t>Hvordan og hvorfor bliver vandmænd knasende?</a:t>
            </a:r>
          </a:p>
          <a:p>
            <a:pPr algn="ctr"/>
            <a:endParaRPr lang="da-DK" sz="2800" dirty="0">
              <a:solidFill>
                <a:schemeClr val="bg1"/>
              </a:solidFill>
              <a:latin typeface="Brown" pitchFamily="2" charset="0"/>
              <a:cs typeface="Minion Pro"/>
            </a:endParaRPr>
          </a:p>
        </p:txBody>
      </p:sp>
      <p:sp>
        <p:nvSpPr>
          <p:cNvPr id="25" name="Tekstfelt 24">
            <a:extLst>
              <a:ext uri="{FF2B5EF4-FFF2-40B4-BE49-F238E27FC236}">
                <a16:creationId xmlns:a16="http://schemas.microsoft.com/office/drawing/2014/main" id="{278B5F16-88DF-FC81-E61A-5F8138AA8582}"/>
              </a:ext>
            </a:extLst>
          </p:cNvPr>
          <p:cNvSpPr txBox="1"/>
          <p:nvPr/>
        </p:nvSpPr>
        <p:spPr>
          <a:xfrm>
            <a:off x="5465435" y="8899251"/>
            <a:ext cx="3268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400" dirty="0">
                <a:solidFill>
                  <a:schemeClr val="bg1"/>
                </a:solidFill>
                <a:latin typeface="Brown" pitchFamily="2" charset="0"/>
              </a:rPr>
              <a:t>Mie Thorborg Pedersen, PhD student</a:t>
            </a:r>
            <a:endParaRPr lang="en-GB" sz="1400" dirty="0">
              <a:solidFill>
                <a:schemeClr val="bg1"/>
              </a:solidFill>
              <a:latin typeface="Brow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2808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illedresultat for jellyfish crisp">
            <a:extLst>
              <a:ext uri="{FF2B5EF4-FFF2-40B4-BE49-F238E27FC236}">
                <a16:creationId xmlns:a16="http://schemas.microsoft.com/office/drawing/2014/main" id="{C234FA1F-7115-48DF-9589-F57A4020F3D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screen">
            <a:alphaModFix amt="8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6F8E25C2-6A1A-8EA8-4BAC-2759F9E096C5}"/>
              </a:ext>
            </a:extLst>
          </p:cNvPr>
          <p:cNvGrpSpPr/>
          <p:nvPr/>
        </p:nvGrpSpPr>
        <p:grpSpPr>
          <a:xfrm rot="16200000">
            <a:off x="10435584" y="1004586"/>
            <a:ext cx="2241550" cy="836379"/>
            <a:chOff x="695325" y="744538"/>
            <a:chExt cx="5399088" cy="2014538"/>
          </a:xfrm>
        </p:grpSpPr>
        <p:sp>
          <p:nvSpPr>
            <p:cNvPr id="7" name="Freeform 62">
              <a:extLst>
                <a:ext uri="{FF2B5EF4-FFF2-40B4-BE49-F238E27FC236}">
                  <a16:creationId xmlns:a16="http://schemas.microsoft.com/office/drawing/2014/main" id="{77E195B1-F580-B11B-0765-E7B8A651D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3213" y="1765301"/>
              <a:ext cx="314325" cy="350838"/>
            </a:xfrm>
            <a:custGeom>
              <a:avLst/>
              <a:gdLst>
                <a:gd name="T0" fmla="*/ 327 w 662"/>
                <a:gd name="T1" fmla="*/ 736 h 736"/>
                <a:gd name="T2" fmla="*/ 327 w 662"/>
                <a:gd name="T3" fmla="*/ 736 h 736"/>
                <a:gd name="T4" fmla="*/ 259 w 662"/>
                <a:gd name="T5" fmla="*/ 694 h 736"/>
                <a:gd name="T6" fmla="*/ 158 w 662"/>
                <a:gd name="T7" fmla="*/ 550 h 736"/>
                <a:gd name="T8" fmla="*/ 22 w 662"/>
                <a:gd name="T9" fmla="*/ 312 h 736"/>
                <a:gd name="T10" fmla="*/ 13 w 662"/>
                <a:gd name="T11" fmla="*/ 198 h 736"/>
                <a:gd name="T12" fmla="*/ 37 w 662"/>
                <a:gd name="T13" fmla="*/ 170 h 736"/>
                <a:gd name="T14" fmla="*/ 305 w 662"/>
                <a:gd name="T15" fmla="*/ 15 h 736"/>
                <a:gd name="T16" fmla="*/ 362 w 662"/>
                <a:gd name="T17" fmla="*/ 29 h 736"/>
                <a:gd name="T18" fmla="*/ 574 w 662"/>
                <a:gd name="T19" fmla="*/ 344 h 736"/>
                <a:gd name="T20" fmla="*/ 620 w 662"/>
                <a:gd name="T21" fmla="*/ 432 h 736"/>
                <a:gd name="T22" fmla="*/ 637 w 662"/>
                <a:gd name="T23" fmla="*/ 466 h 736"/>
                <a:gd name="T24" fmla="*/ 594 w 662"/>
                <a:gd name="T25" fmla="*/ 589 h 736"/>
                <a:gd name="T26" fmla="*/ 375 w 662"/>
                <a:gd name="T27" fmla="*/ 715 h 736"/>
                <a:gd name="T28" fmla="*/ 327 w 662"/>
                <a:gd name="T29" fmla="*/ 736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2" h="736">
                  <a:moveTo>
                    <a:pt x="327" y="736"/>
                  </a:moveTo>
                  <a:lnTo>
                    <a:pt x="327" y="736"/>
                  </a:lnTo>
                  <a:cubicBezTo>
                    <a:pt x="294" y="735"/>
                    <a:pt x="275" y="716"/>
                    <a:pt x="259" y="694"/>
                  </a:cubicBezTo>
                  <a:cubicBezTo>
                    <a:pt x="224" y="647"/>
                    <a:pt x="189" y="600"/>
                    <a:pt x="158" y="550"/>
                  </a:cubicBezTo>
                  <a:cubicBezTo>
                    <a:pt x="111" y="472"/>
                    <a:pt x="68" y="391"/>
                    <a:pt x="22" y="312"/>
                  </a:cubicBezTo>
                  <a:cubicBezTo>
                    <a:pt x="0" y="275"/>
                    <a:pt x="3" y="236"/>
                    <a:pt x="13" y="198"/>
                  </a:cubicBezTo>
                  <a:cubicBezTo>
                    <a:pt x="16" y="187"/>
                    <a:pt x="27" y="176"/>
                    <a:pt x="37" y="170"/>
                  </a:cubicBezTo>
                  <a:cubicBezTo>
                    <a:pt x="126" y="118"/>
                    <a:pt x="216" y="66"/>
                    <a:pt x="305" y="15"/>
                  </a:cubicBezTo>
                  <a:cubicBezTo>
                    <a:pt x="331" y="0"/>
                    <a:pt x="341" y="3"/>
                    <a:pt x="362" y="29"/>
                  </a:cubicBezTo>
                  <a:cubicBezTo>
                    <a:pt x="442" y="128"/>
                    <a:pt x="512" y="234"/>
                    <a:pt x="574" y="344"/>
                  </a:cubicBezTo>
                  <a:cubicBezTo>
                    <a:pt x="590" y="373"/>
                    <a:pt x="605" y="403"/>
                    <a:pt x="620" y="432"/>
                  </a:cubicBezTo>
                  <a:cubicBezTo>
                    <a:pt x="626" y="443"/>
                    <a:pt x="632" y="455"/>
                    <a:pt x="637" y="466"/>
                  </a:cubicBezTo>
                  <a:cubicBezTo>
                    <a:pt x="662" y="530"/>
                    <a:pt x="653" y="555"/>
                    <a:pt x="594" y="589"/>
                  </a:cubicBezTo>
                  <a:cubicBezTo>
                    <a:pt x="521" y="631"/>
                    <a:pt x="448" y="673"/>
                    <a:pt x="375" y="715"/>
                  </a:cubicBezTo>
                  <a:cubicBezTo>
                    <a:pt x="360" y="723"/>
                    <a:pt x="343" y="729"/>
                    <a:pt x="327" y="736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8" name="Freeform 63">
              <a:extLst>
                <a:ext uri="{FF2B5EF4-FFF2-40B4-BE49-F238E27FC236}">
                  <a16:creationId xmlns:a16="http://schemas.microsoft.com/office/drawing/2014/main" id="{2C49DEEA-D45B-EB8C-5AF8-6F1BF3C226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138" y="1966913"/>
              <a:ext cx="301625" cy="285750"/>
            </a:xfrm>
            <a:custGeom>
              <a:avLst/>
              <a:gdLst>
                <a:gd name="T0" fmla="*/ 198 w 633"/>
                <a:gd name="T1" fmla="*/ 597 h 597"/>
                <a:gd name="T2" fmla="*/ 198 w 633"/>
                <a:gd name="T3" fmla="*/ 597 h 597"/>
                <a:gd name="T4" fmla="*/ 109 w 633"/>
                <a:gd name="T5" fmla="*/ 590 h 597"/>
                <a:gd name="T6" fmla="*/ 38 w 633"/>
                <a:gd name="T7" fmla="*/ 558 h 597"/>
                <a:gd name="T8" fmla="*/ 11 w 633"/>
                <a:gd name="T9" fmla="*/ 462 h 597"/>
                <a:gd name="T10" fmla="*/ 74 w 633"/>
                <a:gd name="T11" fmla="*/ 333 h 597"/>
                <a:gd name="T12" fmla="*/ 328 w 633"/>
                <a:gd name="T13" fmla="*/ 61 h 597"/>
                <a:gd name="T14" fmla="*/ 382 w 633"/>
                <a:gd name="T15" fmla="*/ 15 h 597"/>
                <a:gd name="T16" fmla="*/ 418 w 633"/>
                <a:gd name="T17" fmla="*/ 27 h 597"/>
                <a:gd name="T18" fmla="*/ 434 w 633"/>
                <a:gd name="T19" fmla="*/ 105 h 597"/>
                <a:gd name="T20" fmla="*/ 599 w 633"/>
                <a:gd name="T21" fmla="*/ 455 h 597"/>
                <a:gd name="T22" fmla="*/ 579 w 633"/>
                <a:gd name="T23" fmla="*/ 520 h 597"/>
                <a:gd name="T24" fmla="*/ 256 w 633"/>
                <a:gd name="T25" fmla="*/ 594 h 597"/>
                <a:gd name="T26" fmla="*/ 198 w 633"/>
                <a:gd name="T27" fmla="*/ 595 h 597"/>
                <a:gd name="T28" fmla="*/ 198 w 633"/>
                <a:gd name="T29" fmla="*/ 597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3" h="597">
                  <a:moveTo>
                    <a:pt x="198" y="597"/>
                  </a:moveTo>
                  <a:lnTo>
                    <a:pt x="198" y="597"/>
                  </a:lnTo>
                  <a:cubicBezTo>
                    <a:pt x="168" y="595"/>
                    <a:pt x="139" y="593"/>
                    <a:pt x="109" y="590"/>
                  </a:cubicBezTo>
                  <a:cubicBezTo>
                    <a:pt x="82" y="587"/>
                    <a:pt x="58" y="577"/>
                    <a:pt x="38" y="558"/>
                  </a:cubicBezTo>
                  <a:cubicBezTo>
                    <a:pt x="10" y="531"/>
                    <a:pt x="0" y="499"/>
                    <a:pt x="11" y="462"/>
                  </a:cubicBezTo>
                  <a:cubicBezTo>
                    <a:pt x="24" y="415"/>
                    <a:pt x="46" y="373"/>
                    <a:pt x="74" y="333"/>
                  </a:cubicBezTo>
                  <a:cubicBezTo>
                    <a:pt x="146" y="230"/>
                    <a:pt x="233" y="142"/>
                    <a:pt x="328" y="61"/>
                  </a:cubicBezTo>
                  <a:cubicBezTo>
                    <a:pt x="346" y="46"/>
                    <a:pt x="364" y="30"/>
                    <a:pt x="382" y="15"/>
                  </a:cubicBezTo>
                  <a:cubicBezTo>
                    <a:pt x="402" y="0"/>
                    <a:pt x="412" y="3"/>
                    <a:pt x="418" y="27"/>
                  </a:cubicBezTo>
                  <a:cubicBezTo>
                    <a:pt x="425" y="53"/>
                    <a:pt x="428" y="79"/>
                    <a:pt x="434" y="105"/>
                  </a:cubicBezTo>
                  <a:cubicBezTo>
                    <a:pt x="461" y="235"/>
                    <a:pt x="517" y="351"/>
                    <a:pt x="599" y="455"/>
                  </a:cubicBezTo>
                  <a:cubicBezTo>
                    <a:pt x="633" y="498"/>
                    <a:pt x="632" y="501"/>
                    <a:pt x="579" y="520"/>
                  </a:cubicBezTo>
                  <a:cubicBezTo>
                    <a:pt x="474" y="558"/>
                    <a:pt x="365" y="578"/>
                    <a:pt x="256" y="594"/>
                  </a:cubicBezTo>
                  <a:cubicBezTo>
                    <a:pt x="237" y="597"/>
                    <a:pt x="217" y="595"/>
                    <a:pt x="198" y="595"/>
                  </a:cubicBezTo>
                  <a:cubicBezTo>
                    <a:pt x="198" y="595"/>
                    <a:pt x="198" y="596"/>
                    <a:pt x="198" y="59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14" name="Freeform 64">
              <a:extLst>
                <a:ext uri="{FF2B5EF4-FFF2-40B4-BE49-F238E27FC236}">
                  <a16:creationId xmlns:a16="http://schemas.microsoft.com/office/drawing/2014/main" id="{DE0F647E-46A5-690F-6ED7-67901618F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0838" y="1365251"/>
              <a:ext cx="241300" cy="303213"/>
            </a:xfrm>
            <a:custGeom>
              <a:avLst/>
              <a:gdLst>
                <a:gd name="T0" fmla="*/ 506 w 507"/>
                <a:gd name="T1" fmla="*/ 636 h 636"/>
                <a:gd name="T2" fmla="*/ 506 w 507"/>
                <a:gd name="T3" fmla="*/ 636 h 636"/>
                <a:gd name="T4" fmla="*/ 475 w 507"/>
                <a:gd name="T5" fmla="*/ 626 h 636"/>
                <a:gd name="T6" fmla="*/ 44 w 507"/>
                <a:gd name="T7" fmla="*/ 418 h 636"/>
                <a:gd name="T8" fmla="*/ 35 w 507"/>
                <a:gd name="T9" fmla="*/ 414 h 636"/>
                <a:gd name="T10" fmla="*/ 10 w 507"/>
                <a:gd name="T11" fmla="*/ 356 h 636"/>
                <a:gd name="T12" fmla="*/ 88 w 507"/>
                <a:gd name="T13" fmla="*/ 154 h 636"/>
                <a:gd name="T14" fmla="*/ 159 w 507"/>
                <a:gd name="T15" fmla="*/ 52 h 636"/>
                <a:gd name="T16" fmla="*/ 299 w 507"/>
                <a:gd name="T17" fmla="*/ 42 h 636"/>
                <a:gd name="T18" fmla="*/ 377 w 507"/>
                <a:gd name="T19" fmla="*/ 146 h 636"/>
                <a:gd name="T20" fmla="*/ 479 w 507"/>
                <a:gd name="T21" fmla="*/ 457 h 636"/>
                <a:gd name="T22" fmla="*/ 505 w 507"/>
                <a:gd name="T23" fmla="*/ 605 h 636"/>
                <a:gd name="T24" fmla="*/ 506 w 507"/>
                <a:gd name="T25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7" h="636">
                  <a:moveTo>
                    <a:pt x="506" y="636"/>
                  </a:moveTo>
                  <a:lnTo>
                    <a:pt x="506" y="636"/>
                  </a:lnTo>
                  <a:cubicBezTo>
                    <a:pt x="493" y="632"/>
                    <a:pt x="483" y="630"/>
                    <a:pt x="475" y="626"/>
                  </a:cubicBezTo>
                  <a:cubicBezTo>
                    <a:pt x="331" y="557"/>
                    <a:pt x="187" y="487"/>
                    <a:pt x="44" y="418"/>
                  </a:cubicBezTo>
                  <a:cubicBezTo>
                    <a:pt x="41" y="417"/>
                    <a:pt x="38" y="415"/>
                    <a:pt x="35" y="414"/>
                  </a:cubicBezTo>
                  <a:cubicBezTo>
                    <a:pt x="3" y="397"/>
                    <a:pt x="0" y="391"/>
                    <a:pt x="10" y="356"/>
                  </a:cubicBezTo>
                  <a:cubicBezTo>
                    <a:pt x="29" y="286"/>
                    <a:pt x="52" y="217"/>
                    <a:pt x="88" y="154"/>
                  </a:cubicBezTo>
                  <a:cubicBezTo>
                    <a:pt x="109" y="118"/>
                    <a:pt x="133" y="84"/>
                    <a:pt x="159" y="52"/>
                  </a:cubicBezTo>
                  <a:cubicBezTo>
                    <a:pt x="201" y="3"/>
                    <a:pt x="250" y="0"/>
                    <a:pt x="299" y="42"/>
                  </a:cubicBezTo>
                  <a:cubicBezTo>
                    <a:pt x="332" y="71"/>
                    <a:pt x="357" y="107"/>
                    <a:pt x="377" y="146"/>
                  </a:cubicBezTo>
                  <a:cubicBezTo>
                    <a:pt x="426" y="245"/>
                    <a:pt x="457" y="350"/>
                    <a:pt x="479" y="457"/>
                  </a:cubicBezTo>
                  <a:cubicBezTo>
                    <a:pt x="489" y="506"/>
                    <a:pt x="497" y="556"/>
                    <a:pt x="505" y="605"/>
                  </a:cubicBezTo>
                  <a:cubicBezTo>
                    <a:pt x="507" y="613"/>
                    <a:pt x="506" y="622"/>
                    <a:pt x="506" y="636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16" name="Freeform 65">
              <a:extLst>
                <a:ext uri="{FF2B5EF4-FFF2-40B4-BE49-F238E27FC236}">
                  <a16:creationId xmlns:a16="http://schemas.microsoft.com/office/drawing/2014/main" id="{4BDA3A36-90EF-AB20-1719-5A2BF44D9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2950" y="2014538"/>
              <a:ext cx="215900" cy="244475"/>
            </a:xfrm>
            <a:custGeom>
              <a:avLst/>
              <a:gdLst>
                <a:gd name="T0" fmla="*/ 253 w 455"/>
                <a:gd name="T1" fmla="*/ 508 h 511"/>
                <a:gd name="T2" fmla="*/ 253 w 455"/>
                <a:gd name="T3" fmla="*/ 508 h 511"/>
                <a:gd name="T4" fmla="*/ 32 w 455"/>
                <a:gd name="T5" fmla="*/ 474 h 511"/>
                <a:gd name="T6" fmla="*/ 17 w 455"/>
                <a:gd name="T7" fmla="*/ 430 h 511"/>
                <a:gd name="T8" fmla="*/ 126 w 455"/>
                <a:gd name="T9" fmla="*/ 150 h 511"/>
                <a:gd name="T10" fmla="*/ 135 w 455"/>
                <a:gd name="T11" fmla="*/ 45 h 511"/>
                <a:gd name="T12" fmla="*/ 135 w 455"/>
                <a:gd name="T13" fmla="*/ 23 h 511"/>
                <a:gd name="T14" fmla="*/ 145 w 455"/>
                <a:gd name="T15" fmla="*/ 2 h 511"/>
                <a:gd name="T16" fmla="*/ 170 w 455"/>
                <a:gd name="T17" fmla="*/ 9 h 511"/>
                <a:gd name="T18" fmla="*/ 404 w 455"/>
                <a:gd name="T19" fmla="*/ 295 h 511"/>
                <a:gd name="T20" fmla="*/ 437 w 455"/>
                <a:gd name="T21" fmla="*/ 374 h 511"/>
                <a:gd name="T22" fmla="*/ 376 w 455"/>
                <a:gd name="T23" fmla="*/ 495 h 511"/>
                <a:gd name="T24" fmla="*/ 278 w 455"/>
                <a:gd name="T25" fmla="*/ 508 h 511"/>
                <a:gd name="T26" fmla="*/ 253 w 455"/>
                <a:gd name="T27" fmla="*/ 508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5" h="511">
                  <a:moveTo>
                    <a:pt x="253" y="508"/>
                  </a:moveTo>
                  <a:lnTo>
                    <a:pt x="253" y="508"/>
                  </a:lnTo>
                  <a:cubicBezTo>
                    <a:pt x="181" y="511"/>
                    <a:pt x="107" y="494"/>
                    <a:pt x="32" y="474"/>
                  </a:cubicBezTo>
                  <a:cubicBezTo>
                    <a:pt x="3" y="466"/>
                    <a:pt x="0" y="455"/>
                    <a:pt x="17" y="430"/>
                  </a:cubicBezTo>
                  <a:cubicBezTo>
                    <a:pt x="75" y="346"/>
                    <a:pt x="112" y="252"/>
                    <a:pt x="126" y="150"/>
                  </a:cubicBezTo>
                  <a:cubicBezTo>
                    <a:pt x="131" y="116"/>
                    <a:pt x="132" y="80"/>
                    <a:pt x="135" y="45"/>
                  </a:cubicBezTo>
                  <a:cubicBezTo>
                    <a:pt x="135" y="38"/>
                    <a:pt x="134" y="30"/>
                    <a:pt x="135" y="23"/>
                  </a:cubicBezTo>
                  <a:cubicBezTo>
                    <a:pt x="137" y="15"/>
                    <a:pt x="140" y="2"/>
                    <a:pt x="145" y="2"/>
                  </a:cubicBezTo>
                  <a:cubicBezTo>
                    <a:pt x="152" y="0"/>
                    <a:pt x="164" y="4"/>
                    <a:pt x="170" y="9"/>
                  </a:cubicBezTo>
                  <a:cubicBezTo>
                    <a:pt x="258" y="96"/>
                    <a:pt x="345" y="184"/>
                    <a:pt x="404" y="295"/>
                  </a:cubicBezTo>
                  <a:cubicBezTo>
                    <a:pt x="418" y="320"/>
                    <a:pt x="427" y="347"/>
                    <a:pt x="437" y="374"/>
                  </a:cubicBezTo>
                  <a:cubicBezTo>
                    <a:pt x="455" y="421"/>
                    <a:pt x="424" y="478"/>
                    <a:pt x="376" y="495"/>
                  </a:cubicBezTo>
                  <a:cubicBezTo>
                    <a:pt x="344" y="506"/>
                    <a:pt x="311" y="509"/>
                    <a:pt x="278" y="508"/>
                  </a:cubicBezTo>
                  <a:cubicBezTo>
                    <a:pt x="272" y="508"/>
                    <a:pt x="265" y="508"/>
                    <a:pt x="253" y="508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18" name="Freeform 66">
              <a:extLst>
                <a:ext uri="{FF2B5EF4-FFF2-40B4-BE49-F238E27FC236}">
                  <a16:creationId xmlns:a16="http://schemas.microsoft.com/office/drawing/2014/main" id="{85F56D4C-651D-E58A-33F1-BB2E5CB96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3850" y="2163763"/>
              <a:ext cx="244475" cy="134938"/>
            </a:xfrm>
            <a:custGeom>
              <a:avLst/>
              <a:gdLst>
                <a:gd name="T0" fmla="*/ 511 w 514"/>
                <a:gd name="T1" fmla="*/ 264 h 282"/>
                <a:gd name="T2" fmla="*/ 511 w 514"/>
                <a:gd name="T3" fmla="*/ 264 h 282"/>
                <a:gd name="T4" fmla="*/ 469 w 514"/>
                <a:gd name="T5" fmla="*/ 273 h 282"/>
                <a:gd name="T6" fmla="*/ 138 w 514"/>
                <a:gd name="T7" fmla="*/ 197 h 282"/>
                <a:gd name="T8" fmla="*/ 26 w 514"/>
                <a:gd name="T9" fmla="*/ 123 h 282"/>
                <a:gd name="T10" fmla="*/ 29 w 514"/>
                <a:gd name="T11" fmla="*/ 78 h 282"/>
                <a:gd name="T12" fmla="*/ 184 w 514"/>
                <a:gd name="T13" fmla="*/ 10 h 282"/>
                <a:gd name="T14" fmla="*/ 239 w 514"/>
                <a:gd name="T15" fmla="*/ 21 h 282"/>
                <a:gd name="T16" fmla="*/ 362 w 514"/>
                <a:gd name="T17" fmla="*/ 141 h 282"/>
                <a:gd name="T18" fmla="*/ 485 w 514"/>
                <a:gd name="T19" fmla="*/ 232 h 282"/>
                <a:gd name="T20" fmla="*/ 514 w 514"/>
                <a:gd name="T21" fmla="*/ 255 h 282"/>
                <a:gd name="T22" fmla="*/ 511 w 514"/>
                <a:gd name="T23" fmla="*/ 264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4" h="282">
                  <a:moveTo>
                    <a:pt x="511" y="264"/>
                  </a:moveTo>
                  <a:lnTo>
                    <a:pt x="511" y="264"/>
                  </a:lnTo>
                  <a:cubicBezTo>
                    <a:pt x="497" y="267"/>
                    <a:pt x="483" y="272"/>
                    <a:pt x="469" y="273"/>
                  </a:cubicBezTo>
                  <a:cubicBezTo>
                    <a:pt x="351" y="282"/>
                    <a:pt x="240" y="256"/>
                    <a:pt x="138" y="197"/>
                  </a:cubicBezTo>
                  <a:cubicBezTo>
                    <a:pt x="99" y="175"/>
                    <a:pt x="63" y="149"/>
                    <a:pt x="26" y="123"/>
                  </a:cubicBezTo>
                  <a:cubicBezTo>
                    <a:pt x="0" y="105"/>
                    <a:pt x="1" y="91"/>
                    <a:pt x="29" y="78"/>
                  </a:cubicBezTo>
                  <a:cubicBezTo>
                    <a:pt x="81" y="54"/>
                    <a:pt x="133" y="33"/>
                    <a:pt x="184" y="10"/>
                  </a:cubicBezTo>
                  <a:cubicBezTo>
                    <a:pt x="206" y="0"/>
                    <a:pt x="222" y="4"/>
                    <a:pt x="239" y="21"/>
                  </a:cubicBezTo>
                  <a:cubicBezTo>
                    <a:pt x="279" y="62"/>
                    <a:pt x="319" y="104"/>
                    <a:pt x="362" y="141"/>
                  </a:cubicBezTo>
                  <a:cubicBezTo>
                    <a:pt x="401" y="174"/>
                    <a:pt x="444" y="202"/>
                    <a:pt x="485" y="232"/>
                  </a:cubicBezTo>
                  <a:cubicBezTo>
                    <a:pt x="495" y="239"/>
                    <a:pt x="504" y="247"/>
                    <a:pt x="514" y="255"/>
                  </a:cubicBezTo>
                  <a:cubicBezTo>
                    <a:pt x="513" y="258"/>
                    <a:pt x="512" y="261"/>
                    <a:pt x="511" y="264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20" name="Freeform 67">
              <a:extLst>
                <a:ext uri="{FF2B5EF4-FFF2-40B4-BE49-F238E27FC236}">
                  <a16:creationId xmlns:a16="http://schemas.microsoft.com/office/drawing/2014/main" id="{860CEB32-370D-7522-9097-1941C0796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5163" y="1962151"/>
              <a:ext cx="103188" cy="238125"/>
            </a:xfrm>
            <a:custGeom>
              <a:avLst/>
              <a:gdLst>
                <a:gd name="T0" fmla="*/ 92 w 217"/>
                <a:gd name="T1" fmla="*/ 498 h 500"/>
                <a:gd name="T2" fmla="*/ 92 w 217"/>
                <a:gd name="T3" fmla="*/ 498 h 500"/>
                <a:gd name="T4" fmla="*/ 84 w 217"/>
                <a:gd name="T5" fmla="*/ 475 h 500"/>
                <a:gd name="T6" fmla="*/ 21 w 217"/>
                <a:gd name="T7" fmla="*/ 190 h 500"/>
                <a:gd name="T8" fmla="*/ 53 w 217"/>
                <a:gd name="T9" fmla="*/ 93 h 500"/>
                <a:gd name="T10" fmla="*/ 152 w 217"/>
                <a:gd name="T11" fmla="*/ 23 h 500"/>
                <a:gd name="T12" fmla="*/ 168 w 217"/>
                <a:gd name="T13" fmla="*/ 13 h 500"/>
                <a:gd name="T14" fmla="*/ 205 w 217"/>
                <a:gd name="T15" fmla="*/ 31 h 500"/>
                <a:gd name="T16" fmla="*/ 217 w 217"/>
                <a:gd name="T17" fmla="*/ 142 h 500"/>
                <a:gd name="T18" fmla="*/ 123 w 217"/>
                <a:gd name="T19" fmla="*/ 472 h 500"/>
                <a:gd name="T20" fmla="*/ 101 w 217"/>
                <a:gd name="T21" fmla="*/ 500 h 500"/>
                <a:gd name="T22" fmla="*/ 92 w 217"/>
                <a:gd name="T23" fmla="*/ 498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7" h="500">
                  <a:moveTo>
                    <a:pt x="92" y="498"/>
                  </a:moveTo>
                  <a:lnTo>
                    <a:pt x="92" y="498"/>
                  </a:lnTo>
                  <a:cubicBezTo>
                    <a:pt x="89" y="491"/>
                    <a:pt x="84" y="483"/>
                    <a:pt x="84" y="475"/>
                  </a:cubicBezTo>
                  <a:cubicBezTo>
                    <a:pt x="82" y="376"/>
                    <a:pt x="50" y="283"/>
                    <a:pt x="21" y="190"/>
                  </a:cubicBezTo>
                  <a:cubicBezTo>
                    <a:pt x="2" y="127"/>
                    <a:pt x="0" y="131"/>
                    <a:pt x="53" y="93"/>
                  </a:cubicBezTo>
                  <a:cubicBezTo>
                    <a:pt x="86" y="70"/>
                    <a:pt x="119" y="47"/>
                    <a:pt x="152" y="23"/>
                  </a:cubicBezTo>
                  <a:cubicBezTo>
                    <a:pt x="158" y="20"/>
                    <a:pt x="163" y="16"/>
                    <a:pt x="168" y="13"/>
                  </a:cubicBezTo>
                  <a:cubicBezTo>
                    <a:pt x="191" y="0"/>
                    <a:pt x="201" y="4"/>
                    <a:pt x="205" y="31"/>
                  </a:cubicBezTo>
                  <a:cubicBezTo>
                    <a:pt x="211" y="68"/>
                    <a:pt x="217" y="105"/>
                    <a:pt x="217" y="142"/>
                  </a:cubicBezTo>
                  <a:cubicBezTo>
                    <a:pt x="217" y="261"/>
                    <a:pt x="190" y="372"/>
                    <a:pt x="123" y="472"/>
                  </a:cubicBezTo>
                  <a:cubicBezTo>
                    <a:pt x="117" y="482"/>
                    <a:pt x="108" y="491"/>
                    <a:pt x="101" y="500"/>
                  </a:cubicBezTo>
                  <a:cubicBezTo>
                    <a:pt x="98" y="500"/>
                    <a:pt x="95" y="499"/>
                    <a:pt x="92" y="498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26" name="Freeform 68">
              <a:extLst>
                <a:ext uri="{FF2B5EF4-FFF2-40B4-BE49-F238E27FC236}">
                  <a16:creationId xmlns:a16="http://schemas.microsoft.com/office/drawing/2014/main" id="{11174AF7-2A64-F338-A914-D1DDC2641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0025" y="1990726"/>
              <a:ext cx="93663" cy="184150"/>
            </a:xfrm>
            <a:custGeom>
              <a:avLst/>
              <a:gdLst>
                <a:gd name="T0" fmla="*/ 0 w 194"/>
                <a:gd name="T1" fmla="*/ 0 h 387"/>
                <a:gd name="T2" fmla="*/ 0 w 194"/>
                <a:gd name="T3" fmla="*/ 0 h 387"/>
                <a:gd name="T4" fmla="*/ 36 w 194"/>
                <a:gd name="T5" fmla="*/ 15 h 387"/>
                <a:gd name="T6" fmla="*/ 153 w 194"/>
                <a:gd name="T7" fmla="*/ 98 h 387"/>
                <a:gd name="T8" fmla="*/ 176 w 194"/>
                <a:gd name="T9" fmla="*/ 138 h 387"/>
                <a:gd name="T10" fmla="*/ 193 w 194"/>
                <a:gd name="T11" fmla="*/ 348 h 387"/>
                <a:gd name="T12" fmla="*/ 193 w 194"/>
                <a:gd name="T13" fmla="*/ 377 h 387"/>
                <a:gd name="T14" fmla="*/ 161 w 194"/>
                <a:gd name="T15" fmla="*/ 366 h 387"/>
                <a:gd name="T16" fmla="*/ 59 w 194"/>
                <a:gd name="T17" fmla="*/ 204 h 387"/>
                <a:gd name="T18" fmla="*/ 4 w 194"/>
                <a:gd name="T19" fmla="*/ 45 h 387"/>
                <a:gd name="T20" fmla="*/ 0 w 194"/>
                <a:gd name="T21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4" h="387">
                  <a:moveTo>
                    <a:pt x="0" y="0"/>
                  </a:moveTo>
                  <a:lnTo>
                    <a:pt x="0" y="0"/>
                  </a:lnTo>
                  <a:cubicBezTo>
                    <a:pt x="17" y="7"/>
                    <a:pt x="27" y="9"/>
                    <a:pt x="36" y="15"/>
                  </a:cubicBezTo>
                  <a:cubicBezTo>
                    <a:pt x="75" y="42"/>
                    <a:pt x="114" y="70"/>
                    <a:pt x="153" y="98"/>
                  </a:cubicBezTo>
                  <a:cubicBezTo>
                    <a:pt x="167" y="108"/>
                    <a:pt x="175" y="121"/>
                    <a:pt x="176" y="138"/>
                  </a:cubicBezTo>
                  <a:cubicBezTo>
                    <a:pt x="181" y="208"/>
                    <a:pt x="187" y="278"/>
                    <a:pt x="193" y="348"/>
                  </a:cubicBezTo>
                  <a:cubicBezTo>
                    <a:pt x="194" y="358"/>
                    <a:pt x="193" y="368"/>
                    <a:pt x="193" y="377"/>
                  </a:cubicBezTo>
                  <a:cubicBezTo>
                    <a:pt x="175" y="387"/>
                    <a:pt x="168" y="374"/>
                    <a:pt x="161" y="366"/>
                  </a:cubicBezTo>
                  <a:cubicBezTo>
                    <a:pt x="121" y="316"/>
                    <a:pt x="83" y="264"/>
                    <a:pt x="59" y="204"/>
                  </a:cubicBezTo>
                  <a:cubicBezTo>
                    <a:pt x="37" y="153"/>
                    <a:pt x="21" y="98"/>
                    <a:pt x="4" y="45"/>
                  </a:cubicBezTo>
                  <a:cubicBezTo>
                    <a:pt x="0" y="33"/>
                    <a:pt x="2" y="20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27" name="Freeform 69">
              <a:extLst>
                <a:ext uri="{FF2B5EF4-FFF2-40B4-BE49-F238E27FC236}">
                  <a16:creationId xmlns:a16="http://schemas.microsoft.com/office/drawing/2014/main" id="{4C17AA34-79C3-6E19-8F60-8C8089B38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8650" y="1755776"/>
              <a:ext cx="115888" cy="160338"/>
            </a:xfrm>
            <a:custGeom>
              <a:avLst/>
              <a:gdLst>
                <a:gd name="T0" fmla="*/ 235 w 244"/>
                <a:gd name="T1" fmla="*/ 334 h 334"/>
                <a:gd name="T2" fmla="*/ 235 w 244"/>
                <a:gd name="T3" fmla="*/ 334 h 334"/>
                <a:gd name="T4" fmla="*/ 202 w 244"/>
                <a:gd name="T5" fmla="*/ 315 h 334"/>
                <a:gd name="T6" fmla="*/ 46 w 244"/>
                <a:gd name="T7" fmla="*/ 205 h 334"/>
                <a:gd name="T8" fmla="*/ 6 w 244"/>
                <a:gd name="T9" fmla="*/ 134 h 334"/>
                <a:gd name="T10" fmla="*/ 0 w 244"/>
                <a:gd name="T11" fmla="*/ 35 h 334"/>
                <a:gd name="T12" fmla="*/ 10 w 244"/>
                <a:gd name="T13" fmla="*/ 0 h 334"/>
                <a:gd name="T14" fmla="*/ 235 w 244"/>
                <a:gd name="T15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4" h="334">
                  <a:moveTo>
                    <a:pt x="235" y="334"/>
                  </a:moveTo>
                  <a:lnTo>
                    <a:pt x="235" y="334"/>
                  </a:lnTo>
                  <a:cubicBezTo>
                    <a:pt x="223" y="327"/>
                    <a:pt x="212" y="322"/>
                    <a:pt x="202" y="315"/>
                  </a:cubicBezTo>
                  <a:cubicBezTo>
                    <a:pt x="150" y="279"/>
                    <a:pt x="99" y="240"/>
                    <a:pt x="46" y="205"/>
                  </a:cubicBezTo>
                  <a:cubicBezTo>
                    <a:pt x="19" y="187"/>
                    <a:pt x="8" y="164"/>
                    <a:pt x="6" y="134"/>
                  </a:cubicBezTo>
                  <a:cubicBezTo>
                    <a:pt x="4" y="101"/>
                    <a:pt x="1" y="68"/>
                    <a:pt x="0" y="35"/>
                  </a:cubicBezTo>
                  <a:cubicBezTo>
                    <a:pt x="0" y="24"/>
                    <a:pt x="7" y="12"/>
                    <a:pt x="10" y="0"/>
                  </a:cubicBezTo>
                  <a:cubicBezTo>
                    <a:pt x="91" y="37"/>
                    <a:pt x="244" y="264"/>
                    <a:pt x="235" y="334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28" name="Freeform 70">
              <a:extLst>
                <a:ext uri="{FF2B5EF4-FFF2-40B4-BE49-F238E27FC236}">
                  <a16:creationId xmlns:a16="http://schemas.microsoft.com/office/drawing/2014/main" id="{9D9A635B-B6D2-A7C6-25E4-93B2E6BD7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1150" y="1701801"/>
              <a:ext cx="115888" cy="117475"/>
            </a:xfrm>
            <a:custGeom>
              <a:avLst/>
              <a:gdLst>
                <a:gd name="T0" fmla="*/ 7 w 245"/>
                <a:gd name="T1" fmla="*/ 244 h 244"/>
                <a:gd name="T2" fmla="*/ 7 w 245"/>
                <a:gd name="T3" fmla="*/ 244 h 244"/>
                <a:gd name="T4" fmla="*/ 1 w 245"/>
                <a:gd name="T5" fmla="*/ 212 h 244"/>
                <a:gd name="T6" fmla="*/ 20 w 245"/>
                <a:gd name="T7" fmla="*/ 32 h 244"/>
                <a:gd name="T8" fmla="*/ 57 w 245"/>
                <a:gd name="T9" fmla="*/ 11 h 244"/>
                <a:gd name="T10" fmla="*/ 221 w 245"/>
                <a:gd name="T11" fmla="*/ 88 h 244"/>
                <a:gd name="T12" fmla="*/ 225 w 245"/>
                <a:gd name="T13" fmla="*/ 124 h 244"/>
                <a:gd name="T14" fmla="*/ 20 w 245"/>
                <a:gd name="T15" fmla="*/ 241 h 244"/>
                <a:gd name="T16" fmla="*/ 7 w 245"/>
                <a:gd name="T1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5" h="244">
                  <a:moveTo>
                    <a:pt x="7" y="244"/>
                  </a:moveTo>
                  <a:lnTo>
                    <a:pt x="7" y="244"/>
                  </a:lnTo>
                  <a:cubicBezTo>
                    <a:pt x="5" y="233"/>
                    <a:pt x="0" y="222"/>
                    <a:pt x="1" y="212"/>
                  </a:cubicBezTo>
                  <a:cubicBezTo>
                    <a:pt x="6" y="152"/>
                    <a:pt x="13" y="92"/>
                    <a:pt x="20" y="32"/>
                  </a:cubicBezTo>
                  <a:cubicBezTo>
                    <a:pt x="23" y="7"/>
                    <a:pt x="34" y="0"/>
                    <a:pt x="57" y="11"/>
                  </a:cubicBezTo>
                  <a:cubicBezTo>
                    <a:pt x="112" y="35"/>
                    <a:pt x="167" y="61"/>
                    <a:pt x="221" y="88"/>
                  </a:cubicBezTo>
                  <a:cubicBezTo>
                    <a:pt x="244" y="99"/>
                    <a:pt x="245" y="112"/>
                    <a:pt x="225" y="124"/>
                  </a:cubicBezTo>
                  <a:cubicBezTo>
                    <a:pt x="157" y="164"/>
                    <a:pt x="89" y="203"/>
                    <a:pt x="20" y="241"/>
                  </a:cubicBezTo>
                  <a:cubicBezTo>
                    <a:pt x="18" y="243"/>
                    <a:pt x="14" y="243"/>
                    <a:pt x="7" y="244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29" name="Freeform 71">
              <a:extLst>
                <a:ext uri="{FF2B5EF4-FFF2-40B4-BE49-F238E27FC236}">
                  <a16:creationId xmlns:a16="http://schemas.microsoft.com/office/drawing/2014/main" id="{BE27945F-C713-772F-5CB3-A5CD68BD4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0538" y="2066926"/>
              <a:ext cx="115888" cy="115888"/>
            </a:xfrm>
            <a:custGeom>
              <a:avLst/>
              <a:gdLst>
                <a:gd name="T0" fmla="*/ 0 w 245"/>
                <a:gd name="T1" fmla="*/ 138 h 244"/>
                <a:gd name="T2" fmla="*/ 0 w 245"/>
                <a:gd name="T3" fmla="*/ 138 h 244"/>
                <a:gd name="T4" fmla="*/ 42 w 245"/>
                <a:gd name="T5" fmla="*/ 109 h 244"/>
                <a:gd name="T6" fmla="*/ 205 w 245"/>
                <a:gd name="T7" fmla="*/ 13 h 244"/>
                <a:gd name="T8" fmla="*/ 222 w 245"/>
                <a:gd name="T9" fmla="*/ 4 h 244"/>
                <a:gd name="T10" fmla="*/ 243 w 245"/>
                <a:gd name="T11" fmla="*/ 16 h 244"/>
                <a:gd name="T12" fmla="*/ 244 w 245"/>
                <a:gd name="T13" fmla="*/ 41 h 244"/>
                <a:gd name="T14" fmla="*/ 226 w 245"/>
                <a:gd name="T15" fmla="*/ 212 h 244"/>
                <a:gd name="T16" fmla="*/ 195 w 245"/>
                <a:gd name="T17" fmla="*/ 236 h 244"/>
                <a:gd name="T18" fmla="*/ 16 w 245"/>
                <a:gd name="T19" fmla="*/ 151 h 244"/>
                <a:gd name="T20" fmla="*/ 0 w 245"/>
                <a:gd name="T21" fmla="*/ 13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5" h="244">
                  <a:moveTo>
                    <a:pt x="0" y="138"/>
                  </a:moveTo>
                  <a:lnTo>
                    <a:pt x="0" y="138"/>
                  </a:lnTo>
                  <a:cubicBezTo>
                    <a:pt x="17" y="127"/>
                    <a:pt x="29" y="117"/>
                    <a:pt x="42" y="109"/>
                  </a:cubicBezTo>
                  <a:cubicBezTo>
                    <a:pt x="96" y="77"/>
                    <a:pt x="151" y="45"/>
                    <a:pt x="205" y="13"/>
                  </a:cubicBezTo>
                  <a:cubicBezTo>
                    <a:pt x="210" y="10"/>
                    <a:pt x="216" y="6"/>
                    <a:pt x="222" y="4"/>
                  </a:cubicBezTo>
                  <a:cubicBezTo>
                    <a:pt x="233" y="0"/>
                    <a:pt x="241" y="4"/>
                    <a:pt x="243" y="16"/>
                  </a:cubicBezTo>
                  <a:cubicBezTo>
                    <a:pt x="245" y="24"/>
                    <a:pt x="245" y="33"/>
                    <a:pt x="244" y="41"/>
                  </a:cubicBezTo>
                  <a:cubicBezTo>
                    <a:pt x="238" y="98"/>
                    <a:pt x="232" y="155"/>
                    <a:pt x="226" y="212"/>
                  </a:cubicBezTo>
                  <a:cubicBezTo>
                    <a:pt x="223" y="236"/>
                    <a:pt x="213" y="244"/>
                    <a:pt x="195" y="236"/>
                  </a:cubicBezTo>
                  <a:cubicBezTo>
                    <a:pt x="135" y="208"/>
                    <a:pt x="76" y="180"/>
                    <a:pt x="16" y="151"/>
                  </a:cubicBezTo>
                  <a:cubicBezTo>
                    <a:pt x="12" y="149"/>
                    <a:pt x="8" y="145"/>
                    <a:pt x="0" y="138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30" name="Freeform 72">
              <a:extLst>
                <a:ext uri="{FF2B5EF4-FFF2-40B4-BE49-F238E27FC236}">
                  <a16:creationId xmlns:a16="http://schemas.microsoft.com/office/drawing/2014/main" id="{AFBA9EF8-B3D7-F3C1-F577-487775064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4800" y="2062163"/>
              <a:ext cx="101600" cy="119063"/>
            </a:xfrm>
            <a:custGeom>
              <a:avLst/>
              <a:gdLst>
                <a:gd name="T0" fmla="*/ 8 w 212"/>
                <a:gd name="T1" fmla="*/ 49 h 247"/>
                <a:gd name="T2" fmla="*/ 8 w 212"/>
                <a:gd name="T3" fmla="*/ 49 h 247"/>
                <a:gd name="T4" fmla="*/ 17 w 212"/>
                <a:gd name="T5" fmla="*/ 9 h 247"/>
                <a:gd name="T6" fmla="*/ 57 w 212"/>
                <a:gd name="T7" fmla="*/ 22 h 247"/>
                <a:gd name="T8" fmla="*/ 133 w 212"/>
                <a:gd name="T9" fmla="*/ 69 h 247"/>
                <a:gd name="T10" fmla="*/ 200 w 212"/>
                <a:gd name="T11" fmla="*/ 141 h 247"/>
                <a:gd name="T12" fmla="*/ 190 w 212"/>
                <a:gd name="T13" fmla="*/ 180 h 247"/>
                <a:gd name="T14" fmla="*/ 59 w 212"/>
                <a:gd name="T15" fmla="*/ 239 h 247"/>
                <a:gd name="T16" fmla="*/ 25 w 212"/>
                <a:gd name="T17" fmla="*/ 220 h 247"/>
                <a:gd name="T18" fmla="*/ 14 w 212"/>
                <a:gd name="T19" fmla="*/ 128 h 247"/>
                <a:gd name="T20" fmla="*/ 8 w 212"/>
                <a:gd name="T21" fmla="*/ 4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2" h="247">
                  <a:moveTo>
                    <a:pt x="8" y="49"/>
                  </a:moveTo>
                  <a:lnTo>
                    <a:pt x="8" y="49"/>
                  </a:lnTo>
                  <a:cubicBezTo>
                    <a:pt x="10" y="37"/>
                    <a:pt x="0" y="18"/>
                    <a:pt x="17" y="9"/>
                  </a:cubicBezTo>
                  <a:cubicBezTo>
                    <a:pt x="33" y="0"/>
                    <a:pt x="45" y="15"/>
                    <a:pt x="57" y="22"/>
                  </a:cubicBezTo>
                  <a:cubicBezTo>
                    <a:pt x="83" y="37"/>
                    <a:pt x="108" y="54"/>
                    <a:pt x="133" y="69"/>
                  </a:cubicBezTo>
                  <a:cubicBezTo>
                    <a:pt x="162" y="87"/>
                    <a:pt x="182" y="114"/>
                    <a:pt x="200" y="141"/>
                  </a:cubicBezTo>
                  <a:cubicBezTo>
                    <a:pt x="212" y="160"/>
                    <a:pt x="210" y="170"/>
                    <a:pt x="190" y="180"/>
                  </a:cubicBezTo>
                  <a:cubicBezTo>
                    <a:pt x="147" y="200"/>
                    <a:pt x="103" y="220"/>
                    <a:pt x="59" y="239"/>
                  </a:cubicBezTo>
                  <a:cubicBezTo>
                    <a:pt x="39" y="247"/>
                    <a:pt x="29" y="242"/>
                    <a:pt x="25" y="220"/>
                  </a:cubicBezTo>
                  <a:cubicBezTo>
                    <a:pt x="20" y="190"/>
                    <a:pt x="17" y="159"/>
                    <a:pt x="14" y="128"/>
                  </a:cubicBezTo>
                  <a:cubicBezTo>
                    <a:pt x="11" y="103"/>
                    <a:pt x="10" y="78"/>
                    <a:pt x="8" y="49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31" name="Freeform 73">
              <a:extLst>
                <a:ext uri="{FF2B5EF4-FFF2-40B4-BE49-F238E27FC236}">
                  <a16:creationId xmlns:a16="http://schemas.microsoft.com/office/drawing/2014/main" id="{C15B94FD-F824-AE0D-2DEC-6DD3A7DD9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6413" y="1709738"/>
              <a:ext cx="103188" cy="111125"/>
            </a:xfrm>
            <a:custGeom>
              <a:avLst/>
              <a:gdLst>
                <a:gd name="T0" fmla="*/ 0 w 217"/>
                <a:gd name="T1" fmla="*/ 82 h 234"/>
                <a:gd name="T2" fmla="*/ 0 w 217"/>
                <a:gd name="T3" fmla="*/ 82 h 234"/>
                <a:gd name="T4" fmla="*/ 25 w 217"/>
                <a:gd name="T5" fmla="*/ 62 h 234"/>
                <a:gd name="T6" fmla="*/ 123 w 217"/>
                <a:gd name="T7" fmla="*/ 17 h 234"/>
                <a:gd name="T8" fmla="*/ 206 w 217"/>
                <a:gd name="T9" fmla="*/ 67 h 234"/>
                <a:gd name="T10" fmla="*/ 217 w 217"/>
                <a:gd name="T11" fmla="*/ 204 h 234"/>
                <a:gd name="T12" fmla="*/ 207 w 217"/>
                <a:gd name="T13" fmla="*/ 234 h 234"/>
                <a:gd name="T14" fmla="*/ 184 w 217"/>
                <a:gd name="T15" fmla="*/ 224 h 234"/>
                <a:gd name="T16" fmla="*/ 71 w 217"/>
                <a:gd name="T17" fmla="*/ 156 h 234"/>
                <a:gd name="T18" fmla="*/ 0 w 217"/>
                <a:gd name="T19" fmla="*/ 8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" h="234">
                  <a:moveTo>
                    <a:pt x="0" y="82"/>
                  </a:moveTo>
                  <a:lnTo>
                    <a:pt x="0" y="82"/>
                  </a:lnTo>
                  <a:cubicBezTo>
                    <a:pt x="9" y="75"/>
                    <a:pt x="16" y="67"/>
                    <a:pt x="25" y="62"/>
                  </a:cubicBezTo>
                  <a:cubicBezTo>
                    <a:pt x="57" y="46"/>
                    <a:pt x="90" y="30"/>
                    <a:pt x="123" y="17"/>
                  </a:cubicBezTo>
                  <a:cubicBezTo>
                    <a:pt x="163" y="0"/>
                    <a:pt x="202" y="24"/>
                    <a:pt x="206" y="67"/>
                  </a:cubicBezTo>
                  <a:cubicBezTo>
                    <a:pt x="211" y="113"/>
                    <a:pt x="214" y="158"/>
                    <a:pt x="217" y="204"/>
                  </a:cubicBezTo>
                  <a:cubicBezTo>
                    <a:pt x="217" y="213"/>
                    <a:pt x="211" y="223"/>
                    <a:pt x="207" y="234"/>
                  </a:cubicBezTo>
                  <a:cubicBezTo>
                    <a:pt x="197" y="230"/>
                    <a:pt x="190" y="227"/>
                    <a:pt x="184" y="224"/>
                  </a:cubicBezTo>
                  <a:cubicBezTo>
                    <a:pt x="146" y="201"/>
                    <a:pt x="109" y="179"/>
                    <a:pt x="71" y="156"/>
                  </a:cubicBezTo>
                  <a:cubicBezTo>
                    <a:pt x="42" y="138"/>
                    <a:pt x="17" y="116"/>
                    <a:pt x="0" y="82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32" name="Freeform 74">
              <a:extLst>
                <a:ext uri="{FF2B5EF4-FFF2-40B4-BE49-F238E27FC236}">
                  <a16:creationId xmlns:a16="http://schemas.microsoft.com/office/drawing/2014/main" id="{220CA824-830C-D402-F96C-1E44DBE2F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5000" y="1878013"/>
              <a:ext cx="96838" cy="120650"/>
            </a:xfrm>
            <a:custGeom>
              <a:avLst/>
              <a:gdLst>
                <a:gd name="T0" fmla="*/ 12 w 202"/>
                <a:gd name="T1" fmla="*/ 0 h 252"/>
                <a:gd name="T2" fmla="*/ 12 w 202"/>
                <a:gd name="T3" fmla="*/ 0 h 252"/>
                <a:gd name="T4" fmla="*/ 33 w 202"/>
                <a:gd name="T5" fmla="*/ 11 h 252"/>
                <a:gd name="T6" fmla="*/ 180 w 202"/>
                <a:gd name="T7" fmla="*/ 118 h 252"/>
                <a:gd name="T8" fmla="*/ 180 w 202"/>
                <a:gd name="T9" fmla="*/ 161 h 252"/>
                <a:gd name="T10" fmla="*/ 71 w 202"/>
                <a:gd name="T11" fmla="*/ 239 h 252"/>
                <a:gd name="T12" fmla="*/ 29 w 202"/>
                <a:gd name="T13" fmla="*/ 229 h 252"/>
                <a:gd name="T14" fmla="*/ 1 w 202"/>
                <a:gd name="T15" fmla="*/ 142 h 252"/>
                <a:gd name="T16" fmla="*/ 2 w 202"/>
                <a:gd name="T17" fmla="*/ 21 h 252"/>
                <a:gd name="T18" fmla="*/ 12 w 202"/>
                <a:gd name="T1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252">
                  <a:moveTo>
                    <a:pt x="12" y="0"/>
                  </a:moveTo>
                  <a:lnTo>
                    <a:pt x="12" y="0"/>
                  </a:lnTo>
                  <a:cubicBezTo>
                    <a:pt x="22" y="5"/>
                    <a:pt x="28" y="8"/>
                    <a:pt x="33" y="11"/>
                  </a:cubicBezTo>
                  <a:cubicBezTo>
                    <a:pt x="82" y="47"/>
                    <a:pt x="131" y="82"/>
                    <a:pt x="180" y="118"/>
                  </a:cubicBezTo>
                  <a:cubicBezTo>
                    <a:pt x="202" y="135"/>
                    <a:pt x="202" y="145"/>
                    <a:pt x="180" y="161"/>
                  </a:cubicBezTo>
                  <a:cubicBezTo>
                    <a:pt x="145" y="188"/>
                    <a:pt x="108" y="214"/>
                    <a:pt x="71" y="239"/>
                  </a:cubicBezTo>
                  <a:cubicBezTo>
                    <a:pt x="52" y="252"/>
                    <a:pt x="41" y="249"/>
                    <a:pt x="29" y="229"/>
                  </a:cubicBezTo>
                  <a:cubicBezTo>
                    <a:pt x="13" y="202"/>
                    <a:pt x="2" y="173"/>
                    <a:pt x="1" y="142"/>
                  </a:cubicBezTo>
                  <a:cubicBezTo>
                    <a:pt x="0" y="102"/>
                    <a:pt x="1" y="61"/>
                    <a:pt x="2" y="21"/>
                  </a:cubicBezTo>
                  <a:cubicBezTo>
                    <a:pt x="2" y="14"/>
                    <a:pt x="8" y="8"/>
                    <a:pt x="12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33" name="Freeform 75">
              <a:extLst>
                <a:ext uri="{FF2B5EF4-FFF2-40B4-BE49-F238E27FC236}">
                  <a16:creationId xmlns:a16="http://schemas.microsoft.com/office/drawing/2014/main" id="{2C6C8247-55F1-FD56-88A6-D20D631FE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0500" y="1890713"/>
              <a:ext cx="96838" cy="115888"/>
            </a:xfrm>
            <a:custGeom>
              <a:avLst/>
              <a:gdLst>
                <a:gd name="T0" fmla="*/ 183 w 203"/>
                <a:gd name="T1" fmla="*/ 245 h 245"/>
                <a:gd name="T2" fmla="*/ 183 w 203"/>
                <a:gd name="T3" fmla="*/ 245 h 245"/>
                <a:gd name="T4" fmla="*/ 159 w 203"/>
                <a:gd name="T5" fmla="*/ 233 h 245"/>
                <a:gd name="T6" fmla="*/ 30 w 203"/>
                <a:gd name="T7" fmla="*/ 140 h 245"/>
                <a:gd name="T8" fmla="*/ 13 w 203"/>
                <a:gd name="T9" fmla="*/ 125 h 245"/>
                <a:gd name="T10" fmla="*/ 13 w 203"/>
                <a:gd name="T11" fmla="*/ 85 h 245"/>
                <a:gd name="T12" fmla="*/ 20 w 203"/>
                <a:gd name="T13" fmla="*/ 79 h 245"/>
                <a:gd name="T14" fmla="*/ 113 w 203"/>
                <a:gd name="T15" fmla="*/ 12 h 245"/>
                <a:gd name="T16" fmla="*/ 153 w 203"/>
                <a:gd name="T17" fmla="*/ 22 h 245"/>
                <a:gd name="T18" fmla="*/ 194 w 203"/>
                <a:gd name="T19" fmla="*/ 179 h 245"/>
                <a:gd name="T20" fmla="*/ 191 w 203"/>
                <a:gd name="T21" fmla="*/ 227 h 245"/>
                <a:gd name="T22" fmla="*/ 183 w 203"/>
                <a:gd name="T23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45">
                  <a:moveTo>
                    <a:pt x="183" y="245"/>
                  </a:moveTo>
                  <a:lnTo>
                    <a:pt x="183" y="245"/>
                  </a:lnTo>
                  <a:cubicBezTo>
                    <a:pt x="174" y="241"/>
                    <a:pt x="166" y="238"/>
                    <a:pt x="159" y="233"/>
                  </a:cubicBezTo>
                  <a:cubicBezTo>
                    <a:pt x="116" y="202"/>
                    <a:pt x="73" y="171"/>
                    <a:pt x="30" y="140"/>
                  </a:cubicBezTo>
                  <a:cubicBezTo>
                    <a:pt x="24" y="135"/>
                    <a:pt x="18" y="130"/>
                    <a:pt x="13" y="125"/>
                  </a:cubicBezTo>
                  <a:cubicBezTo>
                    <a:pt x="0" y="111"/>
                    <a:pt x="1" y="100"/>
                    <a:pt x="13" y="85"/>
                  </a:cubicBezTo>
                  <a:cubicBezTo>
                    <a:pt x="15" y="83"/>
                    <a:pt x="17" y="81"/>
                    <a:pt x="20" y="79"/>
                  </a:cubicBezTo>
                  <a:cubicBezTo>
                    <a:pt x="51" y="56"/>
                    <a:pt x="82" y="33"/>
                    <a:pt x="113" y="12"/>
                  </a:cubicBezTo>
                  <a:cubicBezTo>
                    <a:pt x="131" y="0"/>
                    <a:pt x="143" y="3"/>
                    <a:pt x="153" y="22"/>
                  </a:cubicBezTo>
                  <a:cubicBezTo>
                    <a:pt x="178" y="71"/>
                    <a:pt x="203" y="121"/>
                    <a:pt x="194" y="179"/>
                  </a:cubicBezTo>
                  <a:cubicBezTo>
                    <a:pt x="191" y="195"/>
                    <a:pt x="193" y="211"/>
                    <a:pt x="191" y="227"/>
                  </a:cubicBezTo>
                  <a:cubicBezTo>
                    <a:pt x="191" y="232"/>
                    <a:pt x="186" y="237"/>
                    <a:pt x="183" y="24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34" name="Freeform 76">
              <a:extLst>
                <a:ext uri="{FF2B5EF4-FFF2-40B4-BE49-F238E27FC236}">
                  <a16:creationId xmlns:a16="http://schemas.microsoft.com/office/drawing/2014/main" id="{9D07EDFA-64CF-44A5-DD3C-BA79E1B70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5125" y="1611313"/>
              <a:ext cx="182563" cy="114300"/>
            </a:xfrm>
            <a:custGeom>
              <a:avLst/>
              <a:gdLst>
                <a:gd name="T0" fmla="*/ 383 w 383"/>
                <a:gd name="T1" fmla="*/ 175 h 239"/>
                <a:gd name="T2" fmla="*/ 383 w 383"/>
                <a:gd name="T3" fmla="*/ 175 h 239"/>
                <a:gd name="T4" fmla="*/ 354 w 383"/>
                <a:gd name="T5" fmla="*/ 193 h 239"/>
                <a:gd name="T6" fmla="*/ 277 w 383"/>
                <a:gd name="T7" fmla="*/ 231 h 239"/>
                <a:gd name="T8" fmla="*/ 231 w 383"/>
                <a:gd name="T9" fmla="*/ 220 h 239"/>
                <a:gd name="T10" fmla="*/ 28 w 383"/>
                <a:gd name="T11" fmla="*/ 36 h 239"/>
                <a:gd name="T12" fmla="*/ 0 w 383"/>
                <a:gd name="T13" fmla="*/ 8 h 239"/>
                <a:gd name="T14" fmla="*/ 40 w 383"/>
                <a:gd name="T15" fmla="*/ 10 h 239"/>
                <a:gd name="T16" fmla="*/ 345 w 383"/>
                <a:gd name="T17" fmla="*/ 151 h 239"/>
                <a:gd name="T18" fmla="*/ 383 w 383"/>
                <a:gd name="T19" fmla="*/ 17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3" h="239">
                  <a:moveTo>
                    <a:pt x="383" y="175"/>
                  </a:moveTo>
                  <a:lnTo>
                    <a:pt x="383" y="175"/>
                  </a:lnTo>
                  <a:cubicBezTo>
                    <a:pt x="371" y="183"/>
                    <a:pt x="363" y="188"/>
                    <a:pt x="354" y="193"/>
                  </a:cubicBezTo>
                  <a:cubicBezTo>
                    <a:pt x="329" y="206"/>
                    <a:pt x="303" y="219"/>
                    <a:pt x="277" y="231"/>
                  </a:cubicBezTo>
                  <a:cubicBezTo>
                    <a:pt x="260" y="239"/>
                    <a:pt x="244" y="235"/>
                    <a:pt x="231" y="220"/>
                  </a:cubicBezTo>
                  <a:cubicBezTo>
                    <a:pt x="171" y="151"/>
                    <a:pt x="100" y="93"/>
                    <a:pt x="28" y="36"/>
                  </a:cubicBezTo>
                  <a:cubicBezTo>
                    <a:pt x="19" y="28"/>
                    <a:pt x="11" y="19"/>
                    <a:pt x="0" y="8"/>
                  </a:cubicBezTo>
                  <a:cubicBezTo>
                    <a:pt x="17" y="0"/>
                    <a:pt x="29" y="5"/>
                    <a:pt x="40" y="10"/>
                  </a:cubicBezTo>
                  <a:cubicBezTo>
                    <a:pt x="142" y="57"/>
                    <a:pt x="243" y="104"/>
                    <a:pt x="345" y="151"/>
                  </a:cubicBezTo>
                  <a:cubicBezTo>
                    <a:pt x="355" y="156"/>
                    <a:pt x="364" y="163"/>
                    <a:pt x="383" y="17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35" name="Freeform 77">
              <a:extLst>
                <a:ext uri="{FF2B5EF4-FFF2-40B4-BE49-F238E27FC236}">
                  <a16:creationId xmlns:a16="http://schemas.microsoft.com/office/drawing/2014/main" id="{EBC1B3BD-E940-B2E8-58C0-17DF94666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8913" y="1704976"/>
              <a:ext cx="57150" cy="192088"/>
            </a:xfrm>
            <a:custGeom>
              <a:avLst/>
              <a:gdLst>
                <a:gd name="T0" fmla="*/ 9 w 117"/>
                <a:gd name="T1" fmla="*/ 400 h 400"/>
                <a:gd name="T2" fmla="*/ 9 w 117"/>
                <a:gd name="T3" fmla="*/ 400 h 400"/>
                <a:gd name="T4" fmla="*/ 0 w 117"/>
                <a:gd name="T5" fmla="*/ 368 h 400"/>
                <a:gd name="T6" fmla="*/ 9 w 117"/>
                <a:gd name="T7" fmla="*/ 184 h 400"/>
                <a:gd name="T8" fmla="*/ 13 w 117"/>
                <a:gd name="T9" fmla="*/ 94 h 400"/>
                <a:gd name="T10" fmla="*/ 18 w 117"/>
                <a:gd name="T11" fmla="*/ 25 h 400"/>
                <a:gd name="T12" fmla="*/ 28 w 117"/>
                <a:gd name="T13" fmla="*/ 0 h 400"/>
                <a:gd name="T14" fmla="*/ 43 w 117"/>
                <a:gd name="T15" fmla="*/ 40 h 400"/>
                <a:gd name="T16" fmla="*/ 112 w 117"/>
                <a:gd name="T17" fmla="*/ 305 h 400"/>
                <a:gd name="T18" fmla="*/ 107 w 117"/>
                <a:gd name="T19" fmla="*/ 341 h 400"/>
                <a:gd name="T20" fmla="*/ 9 w 117"/>
                <a:gd name="T21" fmla="*/ 40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" h="400">
                  <a:moveTo>
                    <a:pt x="9" y="400"/>
                  </a:moveTo>
                  <a:lnTo>
                    <a:pt x="9" y="400"/>
                  </a:lnTo>
                  <a:cubicBezTo>
                    <a:pt x="6" y="389"/>
                    <a:pt x="0" y="379"/>
                    <a:pt x="0" y="368"/>
                  </a:cubicBezTo>
                  <a:cubicBezTo>
                    <a:pt x="2" y="307"/>
                    <a:pt x="6" y="245"/>
                    <a:pt x="9" y="184"/>
                  </a:cubicBezTo>
                  <a:cubicBezTo>
                    <a:pt x="10" y="154"/>
                    <a:pt x="11" y="124"/>
                    <a:pt x="13" y="94"/>
                  </a:cubicBezTo>
                  <a:cubicBezTo>
                    <a:pt x="14" y="71"/>
                    <a:pt x="16" y="48"/>
                    <a:pt x="18" y="25"/>
                  </a:cubicBezTo>
                  <a:cubicBezTo>
                    <a:pt x="18" y="19"/>
                    <a:pt x="22" y="13"/>
                    <a:pt x="28" y="0"/>
                  </a:cubicBezTo>
                  <a:cubicBezTo>
                    <a:pt x="35" y="18"/>
                    <a:pt x="41" y="28"/>
                    <a:pt x="43" y="40"/>
                  </a:cubicBezTo>
                  <a:cubicBezTo>
                    <a:pt x="62" y="129"/>
                    <a:pt x="80" y="219"/>
                    <a:pt x="112" y="305"/>
                  </a:cubicBezTo>
                  <a:cubicBezTo>
                    <a:pt x="117" y="318"/>
                    <a:pt x="117" y="330"/>
                    <a:pt x="107" y="341"/>
                  </a:cubicBezTo>
                  <a:cubicBezTo>
                    <a:pt x="96" y="354"/>
                    <a:pt x="35" y="392"/>
                    <a:pt x="9" y="40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36" name="Freeform 78">
              <a:extLst>
                <a:ext uri="{FF2B5EF4-FFF2-40B4-BE49-F238E27FC236}">
                  <a16:creationId xmlns:a16="http://schemas.microsoft.com/office/drawing/2014/main" id="{06FCAE0F-5229-C455-5A56-3CA19A388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9713" y="1670051"/>
              <a:ext cx="60325" cy="158750"/>
            </a:xfrm>
            <a:custGeom>
              <a:avLst/>
              <a:gdLst>
                <a:gd name="T0" fmla="*/ 85 w 125"/>
                <a:gd name="T1" fmla="*/ 334 h 334"/>
                <a:gd name="T2" fmla="*/ 85 w 125"/>
                <a:gd name="T3" fmla="*/ 334 h 334"/>
                <a:gd name="T4" fmla="*/ 56 w 125"/>
                <a:gd name="T5" fmla="*/ 263 h 334"/>
                <a:gd name="T6" fmla="*/ 5 w 125"/>
                <a:gd name="T7" fmla="*/ 33 h 334"/>
                <a:gd name="T8" fmla="*/ 32 w 125"/>
                <a:gd name="T9" fmla="*/ 8 h 334"/>
                <a:gd name="T10" fmla="*/ 97 w 125"/>
                <a:gd name="T11" fmla="*/ 34 h 334"/>
                <a:gd name="T12" fmla="*/ 123 w 125"/>
                <a:gd name="T13" fmla="*/ 80 h 334"/>
                <a:gd name="T14" fmla="*/ 101 w 125"/>
                <a:gd name="T15" fmla="*/ 276 h 334"/>
                <a:gd name="T16" fmla="*/ 97 w 125"/>
                <a:gd name="T17" fmla="*/ 311 h 334"/>
                <a:gd name="T18" fmla="*/ 85 w 125"/>
                <a:gd name="T19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334">
                  <a:moveTo>
                    <a:pt x="85" y="334"/>
                  </a:moveTo>
                  <a:lnTo>
                    <a:pt x="85" y="334"/>
                  </a:lnTo>
                  <a:cubicBezTo>
                    <a:pt x="67" y="310"/>
                    <a:pt x="61" y="286"/>
                    <a:pt x="56" y="263"/>
                  </a:cubicBezTo>
                  <a:cubicBezTo>
                    <a:pt x="37" y="186"/>
                    <a:pt x="21" y="109"/>
                    <a:pt x="5" y="33"/>
                  </a:cubicBezTo>
                  <a:cubicBezTo>
                    <a:pt x="0" y="8"/>
                    <a:pt x="9" y="0"/>
                    <a:pt x="32" y="8"/>
                  </a:cubicBezTo>
                  <a:cubicBezTo>
                    <a:pt x="54" y="16"/>
                    <a:pt x="76" y="26"/>
                    <a:pt x="97" y="34"/>
                  </a:cubicBezTo>
                  <a:cubicBezTo>
                    <a:pt x="119" y="43"/>
                    <a:pt x="125" y="59"/>
                    <a:pt x="123" y="80"/>
                  </a:cubicBezTo>
                  <a:cubicBezTo>
                    <a:pt x="115" y="145"/>
                    <a:pt x="108" y="211"/>
                    <a:pt x="101" y="276"/>
                  </a:cubicBezTo>
                  <a:cubicBezTo>
                    <a:pt x="100" y="288"/>
                    <a:pt x="100" y="300"/>
                    <a:pt x="97" y="311"/>
                  </a:cubicBezTo>
                  <a:cubicBezTo>
                    <a:pt x="96" y="318"/>
                    <a:pt x="91" y="325"/>
                    <a:pt x="85" y="334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37" name="Freeform 79">
              <a:extLst>
                <a:ext uri="{FF2B5EF4-FFF2-40B4-BE49-F238E27FC236}">
                  <a16:creationId xmlns:a16="http://schemas.microsoft.com/office/drawing/2014/main" id="{30985A98-7F4F-BF4B-F723-EF409D9BE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7488" y="1562101"/>
              <a:ext cx="92075" cy="103188"/>
            </a:xfrm>
            <a:custGeom>
              <a:avLst/>
              <a:gdLst>
                <a:gd name="T0" fmla="*/ 190 w 193"/>
                <a:gd name="T1" fmla="*/ 157 h 215"/>
                <a:gd name="T2" fmla="*/ 190 w 193"/>
                <a:gd name="T3" fmla="*/ 157 h 215"/>
                <a:gd name="T4" fmla="*/ 189 w 193"/>
                <a:gd name="T5" fmla="*/ 167 h 215"/>
                <a:gd name="T6" fmla="*/ 132 w 193"/>
                <a:gd name="T7" fmla="*/ 200 h 215"/>
                <a:gd name="T8" fmla="*/ 66 w 193"/>
                <a:gd name="T9" fmla="*/ 176 h 215"/>
                <a:gd name="T10" fmla="*/ 23 w 193"/>
                <a:gd name="T11" fmla="*/ 129 h 215"/>
                <a:gd name="T12" fmla="*/ 4 w 193"/>
                <a:gd name="T13" fmla="*/ 49 h 215"/>
                <a:gd name="T14" fmla="*/ 17 w 193"/>
                <a:gd name="T15" fmla="*/ 10 h 215"/>
                <a:gd name="T16" fmla="*/ 54 w 193"/>
                <a:gd name="T17" fmla="*/ 17 h 215"/>
                <a:gd name="T18" fmla="*/ 170 w 193"/>
                <a:gd name="T19" fmla="*/ 113 h 215"/>
                <a:gd name="T20" fmla="*/ 190 w 193"/>
                <a:gd name="T21" fmla="*/ 157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3" h="215">
                  <a:moveTo>
                    <a:pt x="190" y="157"/>
                  </a:moveTo>
                  <a:lnTo>
                    <a:pt x="190" y="157"/>
                  </a:lnTo>
                  <a:cubicBezTo>
                    <a:pt x="190" y="160"/>
                    <a:pt x="189" y="163"/>
                    <a:pt x="189" y="167"/>
                  </a:cubicBezTo>
                  <a:cubicBezTo>
                    <a:pt x="183" y="209"/>
                    <a:pt x="173" y="215"/>
                    <a:pt x="132" y="200"/>
                  </a:cubicBezTo>
                  <a:cubicBezTo>
                    <a:pt x="110" y="192"/>
                    <a:pt x="88" y="183"/>
                    <a:pt x="66" y="176"/>
                  </a:cubicBezTo>
                  <a:cubicBezTo>
                    <a:pt x="42" y="169"/>
                    <a:pt x="28" y="154"/>
                    <a:pt x="23" y="129"/>
                  </a:cubicBezTo>
                  <a:cubicBezTo>
                    <a:pt x="18" y="102"/>
                    <a:pt x="11" y="76"/>
                    <a:pt x="4" y="49"/>
                  </a:cubicBezTo>
                  <a:cubicBezTo>
                    <a:pt x="0" y="33"/>
                    <a:pt x="3" y="19"/>
                    <a:pt x="17" y="10"/>
                  </a:cubicBezTo>
                  <a:cubicBezTo>
                    <a:pt x="32" y="0"/>
                    <a:pt x="43" y="8"/>
                    <a:pt x="54" y="17"/>
                  </a:cubicBezTo>
                  <a:cubicBezTo>
                    <a:pt x="93" y="49"/>
                    <a:pt x="131" y="81"/>
                    <a:pt x="170" y="113"/>
                  </a:cubicBezTo>
                  <a:cubicBezTo>
                    <a:pt x="184" y="125"/>
                    <a:pt x="193" y="138"/>
                    <a:pt x="190" y="15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38" name="Freeform 80">
              <a:extLst>
                <a:ext uri="{FF2B5EF4-FFF2-40B4-BE49-F238E27FC236}">
                  <a16:creationId xmlns:a16="http://schemas.microsoft.com/office/drawing/2014/main" id="{E9D2587B-2BFA-1794-4073-E4464E43B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125" y="2071688"/>
              <a:ext cx="46038" cy="139700"/>
            </a:xfrm>
            <a:custGeom>
              <a:avLst/>
              <a:gdLst>
                <a:gd name="T0" fmla="*/ 37 w 97"/>
                <a:gd name="T1" fmla="*/ 0 h 292"/>
                <a:gd name="T2" fmla="*/ 37 w 97"/>
                <a:gd name="T3" fmla="*/ 0 h 292"/>
                <a:gd name="T4" fmla="*/ 52 w 97"/>
                <a:gd name="T5" fmla="*/ 25 h 292"/>
                <a:gd name="T6" fmla="*/ 96 w 97"/>
                <a:gd name="T7" fmla="*/ 256 h 292"/>
                <a:gd name="T8" fmla="*/ 60 w 97"/>
                <a:gd name="T9" fmla="*/ 283 h 292"/>
                <a:gd name="T10" fmla="*/ 48 w 97"/>
                <a:gd name="T11" fmla="*/ 278 h 292"/>
                <a:gd name="T12" fmla="*/ 4 w 97"/>
                <a:gd name="T13" fmla="*/ 206 h 292"/>
                <a:gd name="T14" fmla="*/ 19 w 97"/>
                <a:gd name="T15" fmla="*/ 32 h 292"/>
                <a:gd name="T16" fmla="*/ 29 w 97"/>
                <a:gd name="T17" fmla="*/ 1 h 292"/>
                <a:gd name="T18" fmla="*/ 37 w 97"/>
                <a:gd name="T19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292">
                  <a:moveTo>
                    <a:pt x="37" y="0"/>
                  </a:moveTo>
                  <a:lnTo>
                    <a:pt x="37" y="0"/>
                  </a:lnTo>
                  <a:cubicBezTo>
                    <a:pt x="42" y="9"/>
                    <a:pt x="49" y="16"/>
                    <a:pt x="52" y="25"/>
                  </a:cubicBezTo>
                  <a:cubicBezTo>
                    <a:pt x="78" y="100"/>
                    <a:pt x="93" y="177"/>
                    <a:pt x="96" y="256"/>
                  </a:cubicBezTo>
                  <a:cubicBezTo>
                    <a:pt x="97" y="287"/>
                    <a:pt x="89" y="292"/>
                    <a:pt x="60" y="283"/>
                  </a:cubicBezTo>
                  <a:cubicBezTo>
                    <a:pt x="56" y="282"/>
                    <a:pt x="52" y="280"/>
                    <a:pt x="48" y="278"/>
                  </a:cubicBezTo>
                  <a:cubicBezTo>
                    <a:pt x="0" y="259"/>
                    <a:pt x="0" y="259"/>
                    <a:pt x="4" y="206"/>
                  </a:cubicBezTo>
                  <a:cubicBezTo>
                    <a:pt x="8" y="148"/>
                    <a:pt x="13" y="90"/>
                    <a:pt x="19" y="32"/>
                  </a:cubicBezTo>
                  <a:cubicBezTo>
                    <a:pt x="20" y="22"/>
                    <a:pt x="26" y="12"/>
                    <a:pt x="29" y="1"/>
                  </a:cubicBezTo>
                  <a:cubicBezTo>
                    <a:pt x="32" y="1"/>
                    <a:pt x="34" y="1"/>
                    <a:pt x="37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39" name="Freeform 81">
              <a:extLst>
                <a:ext uri="{FF2B5EF4-FFF2-40B4-BE49-F238E27FC236}">
                  <a16:creationId xmlns:a16="http://schemas.microsoft.com/office/drawing/2014/main" id="{CF4FBA65-F07E-2C58-2C73-83168E847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6888" y="2171701"/>
              <a:ext cx="96838" cy="71438"/>
            </a:xfrm>
            <a:custGeom>
              <a:avLst/>
              <a:gdLst>
                <a:gd name="T0" fmla="*/ 4 w 204"/>
                <a:gd name="T1" fmla="*/ 0 h 149"/>
                <a:gd name="T2" fmla="*/ 4 w 204"/>
                <a:gd name="T3" fmla="*/ 0 h 149"/>
                <a:gd name="T4" fmla="*/ 34 w 204"/>
                <a:gd name="T5" fmla="*/ 7 h 149"/>
                <a:gd name="T6" fmla="*/ 169 w 204"/>
                <a:gd name="T7" fmla="*/ 71 h 149"/>
                <a:gd name="T8" fmla="*/ 194 w 204"/>
                <a:gd name="T9" fmla="*/ 128 h 149"/>
                <a:gd name="T10" fmla="*/ 161 w 204"/>
                <a:gd name="T11" fmla="*/ 141 h 149"/>
                <a:gd name="T12" fmla="*/ 147 w 204"/>
                <a:gd name="T13" fmla="*/ 133 h 149"/>
                <a:gd name="T14" fmla="*/ 18 w 204"/>
                <a:gd name="T15" fmla="*/ 30 h 149"/>
                <a:gd name="T16" fmla="*/ 0 w 204"/>
                <a:gd name="T17" fmla="*/ 9 h 149"/>
                <a:gd name="T18" fmla="*/ 4 w 204"/>
                <a:gd name="T19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4" h="149">
                  <a:moveTo>
                    <a:pt x="4" y="0"/>
                  </a:moveTo>
                  <a:lnTo>
                    <a:pt x="4" y="0"/>
                  </a:lnTo>
                  <a:cubicBezTo>
                    <a:pt x="14" y="3"/>
                    <a:pt x="25" y="3"/>
                    <a:pt x="34" y="7"/>
                  </a:cubicBezTo>
                  <a:cubicBezTo>
                    <a:pt x="79" y="28"/>
                    <a:pt x="125" y="49"/>
                    <a:pt x="169" y="71"/>
                  </a:cubicBezTo>
                  <a:cubicBezTo>
                    <a:pt x="195" y="83"/>
                    <a:pt x="204" y="107"/>
                    <a:pt x="194" y="128"/>
                  </a:cubicBezTo>
                  <a:cubicBezTo>
                    <a:pt x="187" y="145"/>
                    <a:pt x="177" y="149"/>
                    <a:pt x="161" y="141"/>
                  </a:cubicBezTo>
                  <a:cubicBezTo>
                    <a:pt x="156" y="139"/>
                    <a:pt x="152" y="136"/>
                    <a:pt x="147" y="133"/>
                  </a:cubicBezTo>
                  <a:cubicBezTo>
                    <a:pt x="104" y="98"/>
                    <a:pt x="61" y="64"/>
                    <a:pt x="18" y="30"/>
                  </a:cubicBezTo>
                  <a:cubicBezTo>
                    <a:pt x="11" y="24"/>
                    <a:pt x="6" y="16"/>
                    <a:pt x="0" y="9"/>
                  </a:cubicBezTo>
                  <a:cubicBezTo>
                    <a:pt x="2" y="6"/>
                    <a:pt x="3" y="3"/>
                    <a:pt x="4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40" name="Freeform 82">
              <a:extLst>
                <a:ext uri="{FF2B5EF4-FFF2-40B4-BE49-F238E27FC236}">
                  <a16:creationId xmlns:a16="http://schemas.microsoft.com/office/drawing/2014/main" id="{ADF5D491-F35A-E4AC-CF97-042137C90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2263" y="1647826"/>
              <a:ext cx="79375" cy="57150"/>
            </a:xfrm>
            <a:custGeom>
              <a:avLst/>
              <a:gdLst>
                <a:gd name="T0" fmla="*/ 31 w 167"/>
                <a:gd name="T1" fmla="*/ 0 h 119"/>
                <a:gd name="T2" fmla="*/ 31 w 167"/>
                <a:gd name="T3" fmla="*/ 0 h 119"/>
                <a:gd name="T4" fmla="*/ 167 w 167"/>
                <a:gd name="T5" fmla="*/ 117 h 119"/>
                <a:gd name="T6" fmla="*/ 140 w 167"/>
                <a:gd name="T7" fmla="*/ 116 h 119"/>
                <a:gd name="T8" fmla="*/ 35 w 167"/>
                <a:gd name="T9" fmla="*/ 70 h 119"/>
                <a:gd name="T10" fmla="*/ 31 w 167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119">
                  <a:moveTo>
                    <a:pt x="31" y="0"/>
                  </a:moveTo>
                  <a:lnTo>
                    <a:pt x="31" y="0"/>
                  </a:lnTo>
                  <a:cubicBezTo>
                    <a:pt x="77" y="36"/>
                    <a:pt x="124" y="68"/>
                    <a:pt x="167" y="117"/>
                  </a:cubicBezTo>
                  <a:cubicBezTo>
                    <a:pt x="153" y="117"/>
                    <a:pt x="146" y="119"/>
                    <a:pt x="140" y="116"/>
                  </a:cubicBezTo>
                  <a:cubicBezTo>
                    <a:pt x="105" y="102"/>
                    <a:pt x="70" y="87"/>
                    <a:pt x="35" y="70"/>
                  </a:cubicBezTo>
                  <a:cubicBezTo>
                    <a:pt x="2" y="54"/>
                    <a:pt x="0" y="29"/>
                    <a:pt x="31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41" name="Freeform 83">
              <a:extLst>
                <a:ext uri="{FF2B5EF4-FFF2-40B4-BE49-F238E27FC236}">
                  <a16:creationId xmlns:a16="http://schemas.microsoft.com/office/drawing/2014/main" id="{C70369D9-4D1B-A7F0-8B5A-EBE30BAF7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188" y="2222501"/>
              <a:ext cx="49213" cy="44450"/>
            </a:xfrm>
            <a:custGeom>
              <a:avLst/>
              <a:gdLst>
                <a:gd name="T0" fmla="*/ 0 w 103"/>
                <a:gd name="T1" fmla="*/ 50 h 94"/>
                <a:gd name="T2" fmla="*/ 0 w 103"/>
                <a:gd name="T3" fmla="*/ 50 h 94"/>
                <a:gd name="T4" fmla="*/ 7 w 103"/>
                <a:gd name="T5" fmla="*/ 22 h 94"/>
                <a:gd name="T6" fmla="*/ 36 w 103"/>
                <a:gd name="T7" fmla="*/ 6 h 94"/>
                <a:gd name="T8" fmla="*/ 83 w 103"/>
                <a:gd name="T9" fmla="*/ 25 h 94"/>
                <a:gd name="T10" fmla="*/ 91 w 103"/>
                <a:gd name="T11" fmla="*/ 64 h 94"/>
                <a:gd name="T12" fmla="*/ 12 w 103"/>
                <a:gd name="T13" fmla="*/ 75 h 94"/>
                <a:gd name="T14" fmla="*/ 0 w 103"/>
                <a:gd name="T15" fmla="*/ 5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94">
                  <a:moveTo>
                    <a:pt x="0" y="50"/>
                  </a:moveTo>
                  <a:lnTo>
                    <a:pt x="0" y="50"/>
                  </a:lnTo>
                  <a:cubicBezTo>
                    <a:pt x="3" y="38"/>
                    <a:pt x="5" y="30"/>
                    <a:pt x="7" y="22"/>
                  </a:cubicBezTo>
                  <a:cubicBezTo>
                    <a:pt x="11" y="7"/>
                    <a:pt x="20" y="0"/>
                    <a:pt x="36" y="6"/>
                  </a:cubicBezTo>
                  <a:cubicBezTo>
                    <a:pt x="51" y="12"/>
                    <a:pt x="68" y="17"/>
                    <a:pt x="83" y="25"/>
                  </a:cubicBezTo>
                  <a:cubicBezTo>
                    <a:pt x="101" y="34"/>
                    <a:pt x="103" y="48"/>
                    <a:pt x="91" y="64"/>
                  </a:cubicBezTo>
                  <a:cubicBezTo>
                    <a:pt x="75" y="87"/>
                    <a:pt x="34" y="94"/>
                    <a:pt x="12" y="75"/>
                  </a:cubicBezTo>
                  <a:cubicBezTo>
                    <a:pt x="5" y="69"/>
                    <a:pt x="3" y="57"/>
                    <a:pt x="0" y="5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42" name="Freeform 84">
              <a:extLst>
                <a:ext uri="{FF2B5EF4-FFF2-40B4-BE49-F238E27FC236}">
                  <a16:creationId xmlns:a16="http://schemas.microsoft.com/office/drawing/2014/main" id="{E1E611A6-41DB-BB0E-FD43-3E1558FD7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5150" y="1835151"/>
              <a:ext cx="50800" cy="63500"/>
            </a:xfrm>
            <a:custGeom>
              <a:avLst/>
              <a:gdLst>
                <a:gd name="T0" fmla="*/ 82 w 105"/>
                <a:gd name="T1" fmla="*/ 133 h 133"/>
                <a:gd name="T2" fmla="*/ 82 w 105"/>
                <a:gd name="T3" fmla="*/ 133 h 133"/>
                <a:gd name="T4" fmla="*/ 0 w 105"/>
                <a:gd name="T5" fmla="*/ 0 h 133"/>
                <a:gd name="T6" fmla="*/ 89 w 105"/>
                <a:gd name="T7" fmla="*/ 48 h 133"/>
                <a:gd name="T8" fmla="*/ 82 w 105"/>
                <a:gd name="T9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33">
                  <a:moveTo>
                    <a:pt x="82" y="133"/>
                  </a:moveTo>
                  <a:lnTo>
                    <a:pt x="82" y="133"/>
                  </a:lnTo>
                  <a:cubicBezTo>
                    <a:pt x="55" y="89"/>
                    <a:pt x="30" y="48"/>
                    <a:pt x="0" y="0"/>
                  </a:cubicBezTo>
                  <a:cubicBezTo>
                    <a:pt x="41" y="7"/>
                    <a:pt x="71" y="19"/>
                    <a:pt x="89" y="48"/>
                  </a:cubicBezTo>
                  <a:cubicBezTo>
                    <a:pt x="105" y="73"/>
                    <a:pt x="103" y="102"/>
                    <a:pt x="82" y="133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43" name="Freeform 85">
              <a:extLst>
                <a:ext uri="{FF2B5EF4-FFF2-40B4-BE49-F238E27FC236}">
                  <a16:creationId xmlns:a16="http://schemas.microsoft.com/office/drawing/2014/main" id="{2C6A815A-B8E5-E8FE-2978-ABCF4C776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3213" y="1998663"/>
              <a:ext cx="34925" cy="42863"/>
            </a:xfrm>
            <a:custGeom>
              <a:avLst/>
              <a:gdLst>
                <a:gd name="T0" fmla="*/ 71 w 71"/>
                <a:gd name="T1" fmla="*/ 88 h 90"/>
                <a:gd name="T2" fmla="*/ 71 w 71"/>
                <a:gd name="T3" fmla="*/ 88 h 90"/>
                <a:gd name="T4" fmla="*/ 10 w 71"/>
                <a:gd name="T5" fmla="*/ 56 h 90"/>
                <a:gd name="T6" fmla="*/ 22 w 71"/>
                <a:gd name="T7" fmla="*/ 0 h 90"/>
                <a:gd name="T8" fmla="*/ 71 w 71"/>
                <a:gd name="T9" fmla="*/ 8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90">
                  <a:moveTo>
                    <a:pt x="71" y="88"/>
                  </a:moveTo>
                  <a:lnTo>
                    <a:pt x="71" y="88"/>
                  </a:lnTo>
                  <a:cubicBezTo>
                    <a:pt x="37" y="90"/>
                    <a:pt x="20" y="78"/>
                    <a:pt x="10" y="56"/>
                  </a:cubicBezTo>
                  <a:cubicBezTo>
                    <a:pt x="0" y="37"/>
                    <a:pt x="3" y="19"/>
                    <a:pt x="22" y="0"/>
                  </a:cubicBezTo>
                  <a:cubicBezTo>
                    <a:pt x="38" y="30"/>
                    <a:pt x="53" y="57"/>
                    <a:pt x="71" y="88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  <p:sp>
          <p:nvSpPr>
            <p:cNvPr id="44" name="Freeform 50">
              <a:extLst>
                <a:ext uri="{FF2B5EF4-FFF2-40B4-BE49-F238E27FC236}">
                  <a16:creationId xmlns:a16="http://schemas.microsoft.com/office/drawing/2014/main" id="{6914A60F-E6BA-2272-9DBE-4C75AD5E23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5325" y="744538"/>
              <a:ext cx="5399088" cy="2014538"/>
            </a:xfrm>
            <a:custGeom>
              <a:avLst/>
              <a:gdLst>
                <a:gd name="T0" fmla="*/ 3008 w 11341"/>
                <a:gd name="T1" fmla="*/ 1741 h 4218"/>
                <a:gd name="T2" fmla="*/ 2318 w 11341"/>
                <a:gd name="T3" fmla="*/ 3681 h 4218"/>
                <a:gd name="T4" fmla="*/ 2318 w 11341"/>
                <a:gd name="T5" fmla="*/ 3681 h 4218"/>
                <a:gd name="T6" fmla="*/ 1286 w 11341"/>
                <a:gd name="T7" fmla="*/ 2165 h 4218"/>
                <a:gd name="T8" fmla="*/ 7985 w 11341"/>
                <a:gd name="T9" fmla="*/ 2967 h 4218"/>
                <a:gd name="T10" fmla="*/ 7924 w 11341"/>
                <a:gd name="T11" fmla="*/ 1945 h 4218"/>
                <a:gd name="T12" fmla="*/ 7985 w 11341"/>
                <a:gd name="T13" fmla="*/ 2967 h 4218"/>
                <a:gd name="T14" fmla="*/ 8921 w 11341"/>
                <a:gd name="T15" fmla="*/ 2754 h 4218"/>
                <a:gd name="T16" fmla="*/ 9492 w 11341"/>
                <a:gd name="T17" fmla="*/ 2753 h 4218"/>
                <a:gd name="T18" fmla="*/ 9251 w 11341"/>
                <a:gd name="T19" fmla="*/ 1965 h 4218"/>
                <a:gd name="T20" fmla="*/ 8752 w 11341"/>
                <a:gd name="T21" fmla="*/ 2981 h 4218"/>
                <a:gd name="T22" fmla="*/ 9899 w 11341"/>
                <a:gd name="T23" fmla="*/ 3038 h 4218"/>
                <a:gd name="T24" fmla="*/ 10687 w 11341"/>
                <a:gd name="T25" fmla="*/ 2786 h 4218"/>
                <a:gd name="T26" fmla="*/ 10573 w 11341"/>
                <a:gd name="T27" fmla="*/ 2410 h 4218"/>
                <a:gd name="T28" fmla="*/ 10269 w 11341"/>
                <a:gd name="T29" fmla="*/ 1953 h 4218"/>
                <a:gd name="T30" fmla="*/ 3787 w 11341"/>
                <a:gd name="T31" fmla="*/ 2580 h 4218"/>
                <a:gd name="T32" fmla="*/ 4216 w 11341"/>
                <a:gd name="T33" fmla="*/ 2553 h 4218"/>
                <a:gd name="T34" fmla="*/ 3842 w 11341"/>
                <a:gd name="T35" fmla="*/ 2356 h 4218"/>
                <a:gd name="T36" fmla="*/ 4240 w 11341"/>
                <a:gd name="T37" fmla="*/ 2088 h 4218"/>
                <a:gd name="T38" fmla="*/ 3689 w 11341"/>
                <a:gd name="T39" fmla="*/ 1859 h 4218"/>
                <a:gd name="T40" fmla="*/ 3526 w 11341"/>
                <a:gd name="T41" fmla="*/ 2940 h 4218"/>
                <a:gd name="T42" fmla="*/ 3736 w 11341"/>
                <a:gd name="T43" fmla="*/ 2995 h 4218"/>
                <a:gd name="T44" fmla="*/ 6111 w 11341"/>
                <a:gd name="T45" fmla="*/ 1857 h 4218"/>
                <a:gd name="T46" fmla="*/ 5633 w 11341"/>
                <a:gd name="T47" fmla="*/ 2217 h 4218"/>
                <a:gd name="T48" fmla="*/ 6206 w 11341"/>
                <a:gd name="T49" fmla="*/ 3024 h 4218"/>
                <a:gd name="T50" fmla="*/ 6472 w 11341"/>
                <a:gd name="T51" fmla="*/ 2001 h 4218"/>
                <a:gd name="T52" fmla="*/ 5049 w 11341"/>
                <a:gd name="T53" fmla="*/ 3014 h 4218"/>
                <a:gd name="T54" fmla="*/ 5399 w 11341"/>
                <a:gd name="T55" fmla="*/ 2135 h 4218"/>
                <a:gd name="T56" fmla="*/ 4462 w 11341"/>
                <a:gd name="T57" fmla="*/ 2234 h 4218"/>
                <a:gd name="T58" fmla="*/ 4948 w 11341"/>
                <a:gd name="T59" fmla="*/ 3025 h 4218"/>
                <a:gd name="T60" fmla="*/ 7282 w 11341"/>
                <a:gd name="T61" fmla="*/ 3015 h 4218"/>
                <a:gd name="T62" fmla="*/ 7139 w 11341"/>
                <a:gd name="T63" fmla="*/ 1884 h 4218"/>
                <a:gd name="T64" fmla="*/ 6796 w 11341"/>
                <a:gd name="T65" fmla="*/ 2964 h 4218"/>
                <a:gd name="T66" fmla="*/ 2407 w 11341"/>
                <a:gd name="T67" fmla="*/ 3472 h 4218"/>
                <a:gd name="T68" fmla="*/ 2787 w 11341"/>
                <a:gd name="T69" fmla="*/ 3184 h 4218"/>
                <a:gd name="T70" fmla="*/ 3166 w 11341"/>
                <a:gd name="T71" fmla="*/ 2849 h 4218"/>
                <a:gd name="T72" fmla="*/ 2946 w 11341"/>
                <a:gd name="T73" fmla="*/ 2420 h 4218"/>
                <a:gd name="T74" fmla="*/ 3150 w 11341"/>
                <a:gd name="T75" fmla="*/ 1826 h 4218"/>
                <a:gd name="T76" fmla="*/ 3170 w 11341"/>
                <a:gd name="T77" fmla="*/ 2092 h 4218"/>
                <a:gd name="T78" fmla="*/ 2566 w 11341"/>
                <a:gd name="T79" fmla="*/ 2020 h 4218"/>
                <a:gd name="T80" fmla="*/ 2880 w 11341"/>
                <a:gd name="T81" fmla="*/ 1874 h 4218"/>
                <a:gd name="T82" fmla="*/ 2531 w 11341"/>
                <a:gd name="T83" fmla="*/ 1924 h 4218"/>
                <a:gd name="T84" fmla="*/ 2322 w 11341"/>
                <a:gd name="T85" fmla="*/ 1352 h 4218"/>
                <a:gd name="T86" fmla="*/ 1954 w 11341"/>
                <a:gd name="T87" fmla="*/ 1506 h 4218"/>
                <a:gd name="T88" fmla="*/ 1433 w 11341"/>
                <a:gd name="T89" fmla="*/ 994 h 4218"/>
                <a:gd name="T90" fmla="*/ 880 w 11341"/>
                <a:gd name="T91" fmla="*/ 778 h 4218"/>
                <a:gd name="T92" fmla="*/ 1471 w 11341"/>
                <a:gd name="T93" fmla="*/ 1815 h 4218"/>
                <a:gd name="T94" fmla="*/ 1101 w 11341"/>
                <a:gd name="T95" fmla="*/ 2031 h 4218"/>
                <a:gd name="T96" fmla="*/ 1136 w 11341"/>
                <a:gd name="T97" fmla="*/ 1973 h 4218"/>
                <a:gd name="T98" fmla="*/ 1541 w 11341"/>
                <a:gd name="T99" fmla="*/ 1928 h 4218"/>
                <a:gd name="T100" fmla="*/ 1515 w 11341"/>
                <a:gd name="T101" fmla="*/ 2435 h 4218"/>
                <a:gd name="T102" fmla="*/ 1471 w 11341"/>
                <a:gd name="T103" fmla="*/ 2534 h 4218"/>
                <a:gd name="T104" fmla="*/ 1145 w 11341"/>
                <a:gd name="T105" fmla="*/ 3173 h 4218"/>
                <a:gd name="T106" fmla="*/ 1835 w 11341"/>
                <a:gd name="T107" fmla="*/ 3144 h 4218"/>
                <a:gd name="T108" fmla="*/ 2090 w 11341"/>
                <a:gd name="T109" fmla="*/ 3732 h 4218"/>
                <a:gd name="T110" fmla="*/ 2035 w 11341"/>
                <a:gd name="T111" fmla="*/ 3592 h 4218"/>
                <a:gd name="T112" fmla="*/ 1947 w 11341"/>
                <a:gd name="T113" fmla="*/ 3223 h 4218"/>
                <a:gd name="T114" fmla="*/ 2407 w 11341"/>
                <a:gd name="T115" fmla="*/ 3472 h 4218"/>
                <a:gd name="T116" fmla="*/ 11341 w 11341"/>
                <a:gd name="T117" fmla="*/ 4218 h 4218"/>
                <a:gd name="T118" fmla="*/ 0 w 11341"/>
                <a:gd name="T119" fmla="*/ 4218 h 4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341" h="4218">
                  <a:moveTo>
                    <a:pt x="3012" y="1928"/>
                  </a:moveTo>
                  <a:lnTo>
                    <a:pt x="3012" y="1928"/>
                  </a:lnTo>
                  <a:cubicBezTo>
                    <a:pt x="3061" y="1931"/>
                    <a:pt x="3107" y="1891"/>
                    <a:pt x="3108" y="1834"/>
                  </a:cubicBezTo>
                  <a:cubicBezTo>
                    <a:pt x="3109" y="1781"/>
                    <a:pt x="3064" y="1740"/>
                    <a:pt x="3008" y="1741"/>
                  </a:cubicBezTo>
                  <a:cubicBezTo>
                    <a:pt x="2955" y="1741"/>
                    <a:pt x="2910" y="1785"/>
                    <a:pt x="2914" y="1836"/>
                  </a:cubicBezTo>
                  <a:cubicBezTo>
                    <a:pt x="2918" y="1899"/>
                    <a:pt x="2965" y="1931"/>
                    <a:pt x="3012" y="1928"/>
                  </a:cubicBezTo>
                  <a:close/>
                  <a:moveTo>
                    <a:pt x="2318" y="3681"/>
                  </a:moveTo>
                  <a:lnTo>
                    <a:pt x="2318" y="3681"/>
                  </a:lnTo>
                  <a:cubicBezTo>
                    <a:pt x="2370" y="3682"/>
                    <a:pt x="2417" y="3641"/>
                    <a:pt x="2417" y="3589"/>
                  </a:cubicBezTo>
                  <a:cubicBezTo>
                    <a:pt x="2416" y="3539"/>
                    <a:pt x="2383" y="3492"/>
                    <a:pt x="2319" y="3491"/>
                  </a:cubicBezTo>
                  <a:cubicBezTo>
                    <a:pt x="2259" y="3491"/>
                    <a:pt x="2224" y="3536"/>
                    <a:pt x="2222" y="3585"/>
                  </a:cubicBezTo>
                  <a:cubicBezTo>
                    <a:pt x="2220" y="3637"/>
                    <a:pt x="2265" y="3680"/>
                    <a:pt x="2318" y="3681"/>
                  </a:cubicBezTo>
                  <a:close/>
                  <a:moveTo>
                    <a:pt x="1285" y="2355"/>
                  </a:moveTo>
                  <a:lnTo>
                    <a:pt x="1285" y="2355"/>
                  </a:lnTo>
                  <a:cubicBezTo>
                    <a:pt x="1338" y="2356"/>
                    <a:pt x="1381" y="2315"/>
                    <a:pt x="1383" y="2262"/>
                  </a:cubicBezTo>
                  <a:cubicBezTo>
                    <a:pt x="1384" y="2209"/>
                    <a:pt x="1340" y="2165"/>
                    <a:pt x="1286" y="2165"/>
                  </a:cubicBezTo>
                  <a:cubicBezTo>
                    <a:pt x="1233" y="2165"/>
                    <a:pt x="1190" y="2208"/>
                    <a:pt x="1190" y="2260"/>
                  </a:cubicBezTo>
                  <a:cubicBezTo>
                    <a:pt x="1189" y="2312"/>
                    <a:pt x="1232" y="2355"/>
                    <a:pt x="1285" y="2355"/>
                  </a:cubicBezTo>
                  <a:close/>
                  <a:moveTo>
                    <a:pt x="7985" y="2967"/>
                  </a:moveTo>
                  <a:lnTo>
                    <a:pt x="7985" y="2967"/>
                  </a:lnTo>
                  <a:cubicBezTo>
                    <a:pt x="7985" y="2937"/>
                    <a:pt x="7985" y="2912"/>
                    <a:pt x="7985" y="2887"/>
                  </a:cubicBezTo>
                  <a:cubicBezTo>
                    <a:pt x="7987" y="2586"/>
                    <a:pt x="7990" y="2285"/>
                    <a:pt x="7992" y="1985"/>
                  </a:cubicBezTo>
                  <a:cubicBezTo>
                    <a:pt x="7992" y="1933"/>
                    <a:pt x="7981" y="1925"/>
                    <a:pt x="7931" y="1938"/>
                  </a:cubicBezTo>
                  <a:cubicBezTo>
                    <a:pt x="7929" y="1938"/>
                    <a:pt x="7928" y="1941"/>
                    <a:pt x="7924" y="1945"/>
                  </a:cubicBezTo>
                  <a:cubicBezTo>
                    <a:pt x="7923" y="2301"/>
                    <a:pt x="7916" y="2660"/>
                    <a:pt x="7916" y="3018"/>
                  </a:cubicBezTo>
                  <a:cubicBezTo>
                    <a:pt x="7989" y="3031"/>
                    <a:pt x="8522" y="3033"/>
                    <a:pt x="8559" y="3021"/>
                  </a:cubicBezTo>
                  <a:lnTo>
                    <a:pt x="8559" y="2967"/>
                  </a:lnTo>
                  <a:lnTo>
                    <a:pt x="7985" y="2967"/>
                  </a:lnTo>
                  <a:close/>
                  <a:moveTo>
                    <a:pt x="8735" y="3028"/>
                  </a:moveTo>
                  <a:lnTo>
                    <a:pt x="8735" y="3028"/>
                  </a:lnTo>
                  <a:cubicBezTo>
                    <a:pt x="8796" y="3040"/>
                    <a:pt x="8801" y="3038"/>
                    <a:pt x="8823" y="2986"/>
                  </a:cubicBezTo>
                  <a:cubicBezTo>
                    <a:pt x="8855" y="2909"/>
                    <a:pt x="8888" y="2831"/>
                    <a:pt x="8921" y="2754"/>
                  </a:cubicBezTo>
                  <a:cubicBezTo>
                    <a:pt x="8925" y="2743"/>
                    <a:pt x="8931" y="2733"/>
                    <a:pt x="8935" y="2723"/>
                  </a:cubicBezTo>
                  <a:cubicBezTo>
                    <a:pt x="8942" y="2722"/>
                    <a:pt x="8948" y="2721"/>
                    <a:pt x="8953" y="2721"/>
                  </a:cubicBezTo>
                  <a:cubicBezTo>
                    <a:pt x="9120" y="2723"/>
                    <a:pt x="9288" y="2724"/>
                    <a:pt x="9455" y="2725"/>
                  </a:cubicBezTo>
                  <a:cubicBezTo>
                    <a:pt x="9477" y="2725"/>
                    <a:pt x="9485" y="2736"/>
                    <a:pt x="9492" y="2753"/>
                  </a:cubicBezTo>
                  <a:cubicBezTo>
                    <a:pt x="9525" y="2837"/>
                    <a:pt x="9560" y="2921"/>
                    <a:pt x="9594" y="3005"/>
                  </a:cubicBezTo>
                  <a:cubicBezTo>
                    <a:pt x="9610" y="3044"/>
                    <a:pt x="9633" y="3051"/>
                    <a:pt x="9674" y="3031"/>
                  </a:cubicBezTo>
                  <a:cubicBezTo>
                    <a:pt x="9669" y="3018"/>
                    <a:pt x="9665" y="3005"/>
                    <a:pt x="9660" y="2992"/>
                  </a:cubicBezTo>
                  <a:cubicBezTo>
                    <a:pt x="9522" y="2650"/>
                    <a:pt x="9371" y="2314"/>
                    <a:pt x="9251" y="1965"/>
                  </a:cubicBezTo>
                  <a:cubicBezTo>
                    <a:pt x="9249" y="1958"/>
                    <a:pt x="9245" y="1951"/>
                    <a:pt x="9240" y="1947"/>
                  </a:cubicBezTo>
                  <a:cubicBezTo>
                    <a:pt x="9214" y="1930"/>
                    <a:pt x="9180" y="1942"/>
                    <a:pt x="9171" y="1972"/>
                  </a:cubicBezTo>
                  <a:cubicBezTo>
                    <a:pt x="9141" y="2072"/>
                    <a:pt x="9101" y="2168"/>
                    <a:pt x="9060" y="2264"/>
                  </a:cubicBezTo>
                  <a:cubicBezTo>
                    <a:pt x="8957" y="2503"/>
                    <a:pt x="8855" y="2742"/>
                    <a:pt x="8752" y="2981"/>
                  </a:cubicBezTo>
                  <a:cubicBezTo>
                    <a:pt x="8746" y="2996"/>
                    <a:pt x="8741" y="3012"/>
                    <a:pt x="8735" y="3028"/>
                  </a:cubicBezTo>
                  <a:close/>
                  <a:moveTo>
                    <a:pt x="9908" y="1952"/>
                  </a:moveTo>
                  <a:lnTo>
                    <a:pt x="9908" y="1952"/>
                  </a:lnTo>
                  <a:cubicBezTo>
                    <a:pt x="9905" y="2316"/>
                    <a:pt x="9902" y="2676"/>
                    <a:pt x="9899" y="3038"/>
                  </a:cubicBezTo>
                  <a:cubicBezTo>
                    <a:pt x="9913" y="3039"/>
                    <a:pt x="9922" y="3041"/>
                    <a:pt x="9931" y="3041"/>
                  </a:cubicBezTo>
                  <a:cubicBezTo>
                    <a:pt x="10068" y="3043"/>
                    <a:pt x="10204" y="3045"/>
                    <a:pt x="10341" y="3045"/>
                  </a:cubicBezTo>
                  <a:cubicBezTo>
                    <a:pt x="10383" y="3045"/>
                    <a:pt x="10426" y="3040"/>
                    <a:pt x="10467" y="3033"/>
                  </a:cubicBezTo>
                  <a:cubicBezTo>
                    <a:pt x="10596" y="3009"/>
                    <a:pt x="10677" y="2916"/>
                    <a:pt x="10687" y="2786"/>
                  </a:cubicBezTo>
                  <a:cubicBezTo>
                    <a:pt x="10697" y="2658"/>
                    <a:pt x="10621" y="2543"/>
                    <a:pt x="10498" y="2499"/>
                  </a:cubicBezTo>
                  <a:cubicBezTo>
                    <a:pt x="10485" y="2494"/>
                    <a:pt x="10473" y="2488"/>
                    <a:pt x="10455" y="2481"/>
                  </a:cubicBezTo>
                  <a:cubicBezTo>
                    <a:pt x="10474" y="2471"/>
                    <a:pt x="10487" y="2466"/>
                    <a:pt x="10498" y="2459"/>
                  </a:cubicBezTo>
                  <a:cubicBezTo>
                    <a:pt x="10524" y="2444"/>
                    <a:pt x="10550" y="2429"/>
                    <a:pt x="10573" y="2410"/>
                  </a:cubicBezTo>
                  <a:cubicBezTo>
                    <a:pt x="10624" y="2366"/>
                    <a:pt x="10646" y="2306"/>
                    <a:pt x="10653" y="2241"/>
                  </a:cubicBezTo>
                  <a:cubicBezTo>
                    <a:pt x="10663" y="2148"/>
                    <a:pt x="10636" y="2068"/>
                    <a:pt x="10558" y="2011"/>
                  </a:cubicBezTo>
                  <a:cubicBezTo>
                    <a:pt x="10506" y="1974"/>
                    <a:pt x="10447" y="1956"/>
                    <a:pt x="10384" y="1954"/>
                  </a:cubicBezTo>
                  <a:cubicBezTo>
                    <a:pt x="10346" y="1953"/>
                    <a:pt x="10307" y="1953"/>
                    <a:pt x="10269" y="1953"/>
                  </a:cubicBezTo>
                  <a:cubicBezTo>
                    <a:pt x="10162" y="1951"/>
                    <a:pt x="10056" y="1949"/>
                    <a:pt x="9949" y="1948"/>
                  </a:cubicBezTo>
                  <a:cubicBezTo>
                    <a:pt x="9936" y="1948"/>
                    <a:pt x="9923" y="1951"/>
                    <a:pt x="9908" y="1952"/>
                  </a:cubicBezTo>
                  <a:close/>
                  <a:moveTo>
                    <a:pt x="3787" y="2580"/>
                  </a:moveTo>
                  <a:lnTo>
                    <a:pt x="3787" y="2580"/>
                  </a:lnTo>
                  <a:cubicBezTo>
                    <a:pt x="3805" y="2580"/>
                    <a:pt x="3816" y="2580"/>
                    <a:pt x="3828" y="2580"/>
                  </a:cubicBezTo>
                  <a:cubicBezTo>
                    <a:pt x="3920" y="2580"/>
                    <a:pt x="4011" y="2580"/>
                    <a:pt x="4103" y="2580"/>
                  </a:cubicBezTo>
                  <a:cubicBezTo>
                    <a:pt x="4131" y="2580"/>
                    <a:pt x="4159" y="2581"/>
                    <a:pt x="4186" y="2580"/>
                  </a:cubicBezTo>
                  <a:cubicBezTo>
                    <a:pt x="4210" y="2580"/>
                    <a:pt x="4215" y="2575"/>
                    <a:pt x="4216" y="2553"/>
                  </a:cubicBezTo>
                  <a:cubicBezTo>
                    <a:pt x="4216" y="2496"/>
                    <a:pt x="4216" y="2440"/>
                    <a:pt x="4216" y="2383"/>
                  </a:cubicBezTo>
                  <a:cubicBezTo>
                    <a:pt x="4216" y="2367"/>
                    <a:pt x="4208" y="2360"/>
                    <a:pt x="4193" y="2358"/>
                  </a:cubicBezTo>
                  <a:cubicBezTo>
                    <a:pt x="4185" y="2357"/>
                    <a:pt x="4176" y="2357"/>
                    <a:pt x="4168" y="2357"/>
                  </a:cubicBezTo>
                  <a:cubicBezTo>
                    <a:pt x="4059" y="2357"/>
                    <a:pt x="3950" y="2357"/>
                    <a:pt x="3842" y="2356"/>
                  </a:cubicBezTo>
                  <a:cubicBezTo>
                    <a:pt x="3826" y="2356"/>
                    <a:pt x="3810" y="2354"/>
                    <a:pt x="3790" y="2353"/>
                  </a:cubicBezTo>
                  <a:cubicBezTo>
                    <a:pt x="3789" y="2264"/>
                    <a:pt x="3786" y="2178"/>
                    <a:pt x="3798" y="2088"/>
                  </a:cubicBezTo>
                  <a:cubicBezTo>
                    <a:pt x="3812" y="2088"/>
                    <a:pt x="3825" y="2088"/>
                    <a:pt x="3837" y="2088"/>
                  </a:cubicBezTo>
                  <a:cubicBezTo>
                    <a:pt x="3972" y="2088"/>
                    <a:pt x="4106" y="2088"/>
                    <a:pt x="4240" y="2088"/>
                  </a:cubicBezTo>
                  <a:cubicBezTo>
                    <a:pt x="4283" y="2088"/>
                    <a:pt x="4283" y="2088"/>
                    <a:pt x="4295" y="2048"/>
                  </a:cubicBezTo>
                  <a:cubicBezTo>
                    <a:pt x="4308" y="2005"/>
                    <a:pt x="4320" y="1962"/>
                    <a:pt x="4332" y="1919"/>
                  </a:cubicBezTo>
                  <a:cubicBezTo>
                    <a:pt x="4347" y="1868"/>
                    <a:pt x="4344" y="1865"/>
                    <a:pt x="4291" y="1864"/>
                  </a:cubicBezTo>
                  <a:cubicBezTo>
                    <a:pt x="4090" y="1863"/>
                    <a:pt x="3890" y="1861"/>
                    <a:pt x="3689" y="1859"/>
                  </a:cubicBezTo>
                  <a:cubicBezTo>
                    <a:pt x="3649" y="1858"/>
                    <a:pt x="3608" y="1858"/>
                    <a:pt x="3568" y="1858"/>
                  </a:cubicBezTo>
                  <a:cubicBezTo>
                    <a:pt x="3543" y="1859"/>
                    <a:pt x="3535" y="1867"/>
                    <a:pt x="3534" y="1891"/>
                  </a:cubicBezTo>
                  <a:cubicBezTo>
                    <a:pt x="3534" y="1896"/>
                    <a:pt x="3534" y="1902"/>
                    <a:pt x="3534" y="1907"/>
                  </a:cubicBezTo>
                  <a:cubicBezTo>
                    <a:pt x="3531" y="2251"/>
                    <a:pt x="3529" y="2596"/>
                    <a:pt x="3526" y="2940"/>
                  </a:cubicBezTo>
                  <a:cubicBezTo>
                    <a:pt x="3526" y="2949"/>
                    <a:pt x="3526" y="2957"/>
                    <a:pt x="3527" y="2966"/>
                  </a:cubicBezTo>
                  <a:cubicBezTo>
                    <a:pt x="3529" y="2986"/>
                    <a:pt x="3534" y="2992"/>
                    <a:pt x="3554" y="2994"/>
                  </a:cubicBezTo>
                  <a:cubicBezTo>
                    <a:pt x="3561" y="2995"/>
                    <a:pt x="3569" y="2994"/>
                    <a:pt x="3576" y="2994"/>
                  </a:cubicBezTo>
                  <a:cubicBezTo>
                    <a:pt x="3630" y="2995"/>
                    <a:pt x="3683" y="2995"/>
                    <a:pt x="3736" y="2995"/>
                  </a:cubicBezTo>
                  <a:cubicBezTo>
                    <a:pt x="3781" y="2995"/>
                    <a:pt x="3783" y="2993"/>
                    <a:pt x="3784" y="2948"/>
                  </a:cubicBezTo>
                  <a:cubicBezTo>
                    <a:pt x="3785" y="2838"/>
                    <a:pt x="3786" y="2729"/>
                    <a:pt x="3787" y="2619"/>
                  </a:cubicBezTo>
                  <a:cubicBezTo>
                    <a:pt x="3787" y="2607"/>
                    <a:pt x="3787" y="2596"/>
                    <a:pt x="3787" y="2580"/>
                  </a:cubicBezTo>
                  <a:close/>
                  <a:moveTo>
                    <a:pt x="6111" y="1857"/>
                  </a:moveTo>
                  <a:lnTo>
                    <a:pt x="6111" y="1857"/>
                  </a:lnTo>
                  <a:cubicBezTo>
                    <a:pt x="6093" y="1859"/>
                    <a:pt x="6068" y="1860"/>
                    <a:pt x="6044" y="1863"/>
                  </a:cubicBezTo>
                  <a:cubicBezTo>
                    <a:pt x="5944" y="1875"/>
                    <a:pt x="5854" y="1908"/>
                    <a:pt x="5778" y="1977"/>
                  </a:cubicBezTo>
                  <a:cubicBezTo>
                    <a:pt x="5706" y="2042"/>
                    <a:pt x="5660" y="2124"/>
                    <a:pt x="5633" y="2217"/>
                  </a:cubicBezTo>
                  <a:cubicBezTo>
                    <a:pt x="5607" y="2309"/>
                    <a:pt x="5600" y="2403"/>
                    <a:pt x="5605" y="2498"/>
                  </a:cubicBezTo>
                  <a:cubicBezTo>
                    <a:pt x="5608" y="2572"/>
                    <a:pt x="5620" y="2644"/>
                    <a:pt x="5646" y="2713"/>
                  </a:cubicBezTo>
                  <a:cubicBezTo>
                    <a:pt x="5696" y="2850"/>
                    <a:pt x="5784" y="2950"/>
                    <a:pt x="5923" y="3000"/>
                  </a:cubicBezTo>
                  <a:cubicBezTo>
                    <a:pt x="6015" y="3033"/>
                    <a:pt x="6109" y="3039"/>
                    <a:pt x="6206" y="3024"/>
                  </a:cubicBezTo>
                  <a:cubicBezTo>
                    <a:pt x="6286" y="3011"/>
                    <a:pt x="6360" y="2982"/>
                    <a:pt x="6424" y="2931"/>
                  </a:cubicBezTo>
                  <a:cubicBezTo>
                    <a:pt x="6498" y="2871"/>
                    <a:pt x="6548" y="2794"/>
                    <a:pt x="6578" y="2704"/>
                  </a:cubicBezTo>
                  <a:cubicBezTo>
                    <a:pt x="6629" y="2556"/>
                    <a:pt x="6632" y="2404"/>
                    <a:pt x="6599" y="2251"/>
                  </a:cubicBezTo>
                  <a:cubicBezTo>
                    <a:pt x="6579" y="2157"/>
                    <a:pt x="6539" y="2072"/>
                    <a:pt x="6472" y="2001"/>
                  </a:cubicBezTo>
                  <a:cubicBezTo>
                    <a:pt x="6375" y="1900"/>
                    <a:pt x="6252" y="1863"/>
                    <a:pt x="6111" y="1857"/>
                  </a:cubicBezTo>
                  <a:close/>
                  <a:moveTo>
                    <a:pt x="4948" y="3025"/>
                  </a:moveTo>
                  <a:lnTo>
                    <a:pt x="4948" y="3025"/>
                  </a:lnTo>
                  <a:cubicBezTo>
                    <a:pt x="4981" y="3021"/>
                    <a:pt x="5015" y="3019"/>
                    <a:pt x="5049" y="3014"/>
                  </a:cubicBezTo>
                  <a:cubicBezTo>
                    <a:pt x="5144" y="2998"/>
                    <a:pt x="5227" y="2958"/>
                    <a:pt x="5295" y="2889"/>
                  </a:cubicBezTo>
                  <a:cubicBezTo>
                    <a:pt x="5360" y="2823"/>
                    <a:pt x="5401" y="2745"/>
                    <a:pt x="5426" y="2658"/>
                  </a:cubicBezTo>
                  <a:cubicBezTo>
                    <a:pt x="5454" y="2561"/>
                    <a:pt x="5459" y="2461"/>
                    <a:pt x="5452" y="2361"/>
                  </a:cubicBezTo>
                  <a:cubicBezTo>
                    <a:pt x="5446" y="2283"/>
                    <a:pt x="5431" y="2207"/>
                    <a:pt x="5399" y="2135"/>
                  </a:cubicBezTo>
                  <a:cubicBezTo>
                    <a:pt x="5358" y="2039"/>
                    <a:pt x="5296" y="1961"/>
                    <a:pt x="5202" y="1912"/>
                  </a:cubicBezTo>
                  <a:cubicBezTo>
                    <a:pt x="5072" y="1844"/>
                    <a:pt x="4935" y="1830"/>
                    <a:pt x="4793" y="1871"/>
                  </a:cubicBezTo>
                  <a:cubicBezTo>
                    <a:pt x="4665" y="1908"/>
                    <a:pt x="4567" y="1984"/>
                    <a:pt x="4509" y="2106"/>
                  </a:cubicBezTo>
                  <a:cubicBezTo>
                    <a:pt x="4490" y="2147"/>
                    <a:pt x="4474" y="2190"/>
                    <a:pt x="4462" y="2234"/>
                  </a:cubicBezTo>
                  <a:cubicBezTo>
                    <a:pt x="4441" y="2312"/>
                    <a:pt x="4437" y="2391"/>
                    <a:pt x="4440" y="2471"/>
                  </a:cubicBezTo>
                  <a:cubicBezTo>
                    <a:pt x="4442" y="2538"/>
                    <a:pt x="4449" y="2603"/>
                    <a:pt x="4468" y="2667"/>
                  </a:cubicBezTo>
                  <a:cubicBezTo>
                    <a:pt x="4497" y="2762"/>
                    <a:pt x="4544" y="2847"/>
                    <a:pt x="4622" y="2913"/>
                  </a:cubicBezTo>
                  <a:cubicBezTo>
                    <a:pt x="4716" y="2991"/>
                    <a:pt x="4826" y="3023"/>
                    <a:pt x="4948" y="3025"/>
                  </a:cubicBezTo>
                  <a:close/>
                  <a:moveTo>
                    <a:pt x="7043" y="3019"/>
                  </a:moveTo>
                  <a:lnTo>
                    <a:pt x="7043" y="3019"/>
                  </a:lnTo>
                  <a:cubicBezTo>
                    <a:pt x="7043" y="3020"/>
                    <a:pt x="7043" y="3021"/>
                    <a:pt x="7043" y="3022"/>
                  </a:cubicBezTo>
                  <a:cubicBezTo>
                    <a:pt x="7123" y="3020"/>
                    <a:pt x="7203" y="3022"/>
                    <a:pt x="7282" y="3015"/>
                  </a:cubicBezTo>
                  <a:cubicBezTo>
                    <a:pt x="7467" y="2997"/>
                    <a:pt x="7597" y="2900"/>
                    <a:pt x="7670" y="2729"/>
                  </a:cubicBezTo>
                  <a:cubicBezTo>
                    <a:pt x="7748" y="2546"/>
                    <a:pt x="7743" y="2361"/>
                    <a:pt x="7673" y="2178"/>
                  </a:cubicBezTo>
                  <a:cubicBezTo>
                    <a:pt x="7617" y="2031"/>
                    <a:pt x="7508" y="1941"/>
                    <a:pt x="7355" y="1903"/>
                  </a:cubicBezTo>
                  <a:cubicBezTo>
                    <a:pt x="7284" y="1886"/>
                    <a:pt x="7211" y="1886"/>
                    <a:pt x="7139" y="1884"/>
                  </a:cubicBezTo>
                  <a:cubicBezTo>
                    <a:pt x="7040" y="1882"/>
                    <a:pt x="6941" y="1883"/>
                    <a:pt x="6842" y="1884"/>
                  </a:cubicBezTo>
                  <a:cubicBezTo>
                    <a:pt x="6806" y="1884"/>
                    <a:pt x="6803" y="1887"/>
                    <a:pt x="6802" y="1921"/>
                  </a:cubicBezTo>
                  <a:cubicBezTo>
                    <a:pt x="6801" y="2076"/>
                    <a:pt x="6799" y="2231"/>
                    <a:pt x="6798" y="2385"/>
                  </a:cubicBezTo>
                  <a:cubicBezTo>
                    <a:pt x="6797" y="2578"/>
                    <a:pt x="6796" y="2771"/>
                    <a:pt x="6796" y="2964"/>
                  </a:cubicBezTo>
                  <a:cubicBezTo>
                    <a:pt x="6795" y="3017"/>
                    <a:pt x="6795" y="3018"/>
                    <a:pt x="6848" y="3019"/>
                  </a:cubicBezTo>
                  <a:cubicBezTo>
                    <a:pt x="6913" y="3020"/>
                    <a:pt x="6978" y="3019"/>
                    <a:pt x="7043" y="3019"/>
                  </a:cubicBezTo>
                  <a:close/>
                  <a:moveTo>
                    <a:pt x="2407" y="3472"/>
                  </a:moveTo>
                  <a:lnTo>
                    <a:pt x="2407" y="3472"/>
                  </a:lnTo>
                  <a:cubicBezTo>
                    <a:pt x="2420" y="3433"/>
                    <a:pt x="2433" y="3397"/>
                    <a:pt x="2442" y="3360"/>
                  </a:cubicBezTo>
                  <a:cubicBezTo>
                    <a:pt x="2449" y="3328"/>
                    <a:pt x="2466" y="3311"/>
                    <a:pt x="2497" y="3302"/>
                  </a:cubicBezTo>
                  <a:cubicBezTo>
                    <a:pt x="2561" y="3283"/>
                    <a:pt x="2620" y="3253"/>
                    <a:pt x="2672" y="3211"/>
                  </a:cubicBezTo>
                  <a:cubicBezTo>
                    <a:pt x="2733" y="3161"/>
                    <a:pt x="2719" y="3172"/>
                    <a:pt x="2787" y="3184"/>
                  </a:cubicBezTo>
                  <a:cubicBezTo>
                    <a:pt x="2860" y="3198"/>
                    <a:pt x="2932" y="3218"/>
                    <a:pt x="3007" y="3220"/>
                  </a:cubicBezTo>
                  <a:cubicBezTo>
                    <a:pt x="3060" y="3221"/>
                    <a:pt x="3114" y="3222"/>
                    <a:pt x="3164" y="3201"/>
                  </a:cubicBezTo>
                  <a:cubicBezTo>
                    <a:pt x="3245" y="3167"/>
                    <a:pt x="3281" y="3095"/>
                    <a:pt x="3253" y="3011"/>
                  </a:cubicBezTo>
                  <a:cubicBezTo>
                    <a:pt x="3233" y="2952"/>
                    <a:pt x="3203" y="2899"/>
                    <a:pt x="3166" y="2849"/>
                  </a:cubicBezTo>
                  <a:cubicBezTo>
                    <a:pt x="3098" y="2755"/>
                    <a:pt x="3020" y="2671"/>
                    <a:pt x="2931" y="2597"/>
                  </a:cubicBezTo>
                  <a:cubicBezTo>
                    <a:pt x="2903" y="2574"/>
                    <a:pt x="2886" y="2547"/>
                    <a:pt x="2881" y="2511"/>
                  </a:cubicBezTo>
                  <a:cubicBezTo>
                    <a:pt x="2879" y="2494"/>
                    <a:pt x="2881" y="2479"/>
                    <a:pt x="2894" y="2467"/>
                  </a:cubicBezTo>
                  <a:cubicBezTo>
                    <a:pt x="2911" y="2452"/>
                    <a:pt x="2928" y="2435"/>
                    <a:pt x="2946" y="2420"/>
                  </a:cubicBezTo>
                  <a:cubicBezTo>
                    <a:pt x="3036" y="2344"/>
                    <a:pt x="3117" y="2259"/>
                    <a:pt x="3186" y="2164"/>
                  </a:cubicBezTo>
                  <a:cubicBezTo>
                    <a:pt x="3220" y="2116"/>
                    <a:pt x="3248" y="2065"/>
                    <a:pt x="3265" y="2008"/>
                  </a:cubicBezTo>
                  <a:cubicBezTo>
                    <a:pt x="3287" y="1932"/>
                    <a:pt x="3248" y="1856"/>
                    <a:pt x="3174" y="1831"/>
                  </a:cubicBezTo>
                  <a:cubicBezTo>
                    <a:pt x="3167" y="1828"/>
                    <a:pt x="3159" y="1827"/>
                    <a:pt x="3150" y="1826"/>
                  </a:cubicBezTo>
                  <a:lnTo>
                    <a:pt x="3150" y="1873"/>
                  </a:lnTo>
                  <a:cubicBezTo>
                    <a:pt x="3157" y="1876"/>
                    <a:pt x="3162" y="1879"/>
                    <a:pt x="3168" y="1883"/>
                  </a:cubicBezTo>
                  <a:cubicBezTo>
                    <a:pt x="3214" y="1910"/>
                    <a:pt x="3230" y="1948"/>
                    <a:pt x="3212" y="1999"/>
                  </a:cubicBezTo>
                  <a:cubicBezTo>
                    <a:pt x="3201" y="2031"/>
                    <a:pt x="3187" y="2063"/>
                    <a:pt x="3170" y="2092"/>
                  </a:cubicBezTo>
                  <a:cubicBezTo>
                    <a:pt x="3097" y="2216"/>
                    <a:pt x="2993" y="2312"/>
                    <a:pt x="2885" y="2405"/>
                  </a:cubicBezTo>
                  <a:cubicBezTo>
                    <a:pt x="2868" y="2420"/>
                    <a:pt x="2859" y="2417"/>
                    <a:pt x="2847" y="2398"/>
                  </a:cubicBezTo>
                  <a:cubicBezTo>
                    <a:pt x="2844" y="2391"/>
                    <a:pt x="2841" y="2384"/>
                    <a:pt x="2838" y="2378"/>
                  </a:cubicBezTo>
                  <a:cubicBezTo>
                    <a:pt x="2777" y="2236"/>
                    <a:pt x="2688" y="2115"/>
                    <a:pt x="2566" y="2020"/>
                  </a:cubicBezTo>
                  <a:cubicBezTo>
                    <a:pt x="2555" y="2011"/>
                    <a:pt x="2544" y="2001"/>
                    <a:pt x="2529" y="1988"/>
                  </a:cubicBezTo>
                  <a:cubicBezTo>
                    <a:pt x="2546" y="1979"/>
                    <a:pt x="2558" y="1970"/>
                    <a:pt x="2571" y="1965"/>
                  </a:cubicBezTo>
                  <a:cubicBezTo>
                    <a:pt x="2659" y="1934"/>
                    <a:pt x="2746" y="1904"/>
                    <a:pt x="2838" y="1886"/>
                  </a:cubicBezTo>
                  <a:cubicBezTo>
                    <a:pt x="2851" y="1884"/>
                    <a:pt x="2865" y="1878"/>
                    <a:pt x="2880" y="1874"/>
                  </a:cubicBezTo>
                  <a:cubicBezTo>
                    <a:pt x="2874" y="1857"/>
                    <a:pt x="2869" y="1845"/>
                    <a:pt x="2864" y="1830"/>
                  </a:cubicBezTo>
                  <a:cubicBezTo>
                    <a:pt x="2852" y="1832"/>
                    <a:pt x="2842" y="1833"/>
                    <a:pt x="2831" y="1835"/>
                  </a:cubicBezTo>
                  <a:cubicBezTo>
                    <a:pt x="2741" y="1854"/>
                    <a:pt x="2654" y="1882"/>
                    <a:pt x="2568" y="1912"/>
                  </a:cubicBezTo>
                  <a:cubicBezTo>
                    <a:pt x="2556" y="1916"/>
                    <a:pt x="2543" y="1920"/>
                    <a:pt x="2531" y="1924"/>
                  </a:cubicBezTo>
                  <a:cubicBezTo>
                    <a:pt x="2519" y="1928"/>
                    <a:pt x="2510" y="1922"/>
                    <a:pt x="2506" y="1911"/>
                  </a:cubicBezTo>
                  <a:cubicBezTo>
                    <a:pt x="2503" y="1904"/>
                    <a:pt x="2502" y="1897"/>
                    <a:pt x="2501" y="1889"/>
                  </a:cubicBezTo>
                  <a:cubicBezTo>
                    <a:pt x="2483" y="1772"/>
                    <a:pt x="2457" y="1657"/>
                    <a:pt x="2419" y="1545"/>
                  </a:cubicBezTo>
                  <a:cubicBezTo>
                    <a:pt x="2396" y="1476"/>
                    <a:pt x="2366" y="1410"/>
                    <a:pt x="2322" y="1352"/>
                  </a:cubicBezTo>
                  <a:cubicBezTo>
                    <a:pt x="2295" y="1316"/>
                    <a:pt x="2263" y="1287"/>
                    <a:pt x="2222" y="1269"/>
                  </a:cubicBezTo>
                  <a:cubicBezTo>
                    <a:pt x="2186" y="1254"/>
                    <a:pt x="2151" y="1253"/>
                    <a:pt x="2119" y="1277"/>
                  </a:cubicBezTo>
                  <a:cubicBezTo>
                    <a:pt x="2095" y="1295"/>
                    <a:pt x="2070" y="1315"/>
                    <a:pt x="2050" y="1338"/>
                  </a:cubicBezTo>
                  <a:cubicBezTo>
                    <a:pt x="2007" y="1387"/>
                    <a:pt x="1977" y="1445"/>
                    <a:pt x="1954" y="1506"/>
                  </a:cubicBezTo>
                  <a:cubicBezTo>
                    <a:pt x="1937" y="1549"/>
                    <a:pt x="1924" y="1593"/>
                    <a:pt x="1909" y="1636"/>
                  </a:cubicBezTo>
                  <a:cubicBezTo>
                    <a:pt x="1900" y="1661"/>
                    <a:pt x="1892" y="1664"/>
                    <a:pt x="1869" y="1652"/>
                  </a:cubicBezTo>
                  <a:cubicBezTo>
                    <a:pt x="1834" y="1635"/>
                    <a:pt x="1811" y="1605"/>
                    <a:pt x="1791" y="1573"/>
                  </a:cubicBezTo>
                  <a:cubicBezTo>
                    <a:pt x="1672" y="1380"/>
                    <a:pt x="1553" y="1187"/>
                    <a:pt x="1433" y="994"/>
                  </a:cubicBezTo>
                  <a:cubicBezTo>
                    <a:pt x="1343" y="848"/>
                    <a:pt x="1252" y="703"/>
                    <a:pt x="1161" y="557"/>
                  </a:cubicBezTo>
                  <a:cubicBezTo>
                    <a:pt x="1124" y="497"/>
                    <a:pt x="1071" y="462"/>
                    <a:pt x="1003" y="448"/>
                  </a:cubicBezTo>
                  <a:cubicBezTo>
                    <a:pt x="928" y="431"/>
                    <a:pt x="857" y="473"/>
                    <a:pt x="839" y="556"/>
                  </a:cubicBezTo>
                  <a:cubicBezTo>
                    <a:pt x="821" y="636"/>
                    <a:pt x="836" y="709"/>
                    <a:pt x="880" y="778"/>
                  </a:cubicBezTo>
                  <a:cubicBezTo>
                    <a:pt x="1028" y="1012"/>
                    <a:pt x="1176" y="1247"/>
                    <a:pt x="1324" y="1481"/>
                  </a:cubicBezTo>
                  <a:cubicBezTo>
                    <a:pt x="1385" y="1578"/>
                    <a:pt x="1446" y="1674"/>
                    <a:pt x="1507" y="1771"/>
                  </a:cubicBezTo>
                  <a:cubicBezTo>
                    <a:pt x="1515" y="1785"/>
                    <a:pt x="1526" y="1799"/>
                    <a:pt x="1519" y="1820"/>
                  </a:cubicBezTo>
                  <a:cubicBezTo>
                    <a:pt x="1502" y="1819"/>
                    <a:pt x="1487" y="1817"/>
                    <a:pt x="1471" y="1815"/>
                  </a:cubicBezTo>
                  <a:cubicBezTo>
                    <a:pt x="1418" y="1810"/>
                    <a:pt x="1365" y="1802"/>
                    <a:pt x="1312" y="1798"/>
                  </a:cubicBezTo>
                  <a:cubicBezTo>
                    <a:pt x="1261" y="1795"/>
                    <a:pt x="1210" y="1801"/>
                    <a:pt x="1163" y="1825"/>
                  </a:cubicBezTo>
                  <a:cubicBezTo>
                    <a:pt x="1110" y="1852"/>
                    <a:pt x="1067" y="1917"/>
                    <a:pt x="1089" y="1988"/>
                  </a:cubicBezTo>
                  <a:cubicBezTo>
                    <a:pt x="1093" y="2002"/>
                    <a:pt x="1096" y="2017"/>
                    <a:pt x="1101" y="2031"/>
                  </a:cubicBezTo>
                  <a:cubicBezTo>
                    <a:pt x="1117" y="2086"/>
                    <a:pt x="1150" y="2131"/>
                    <a:pt x="1184" y="2178"/>
                  </a:cubicBezTo>
                  <a:cubicBezTo>
                    <a:pt x="1199" y="2166"/>
                    <a:pt x="1211" y="2156"/>
                    <a:pt x="1224" y="2145"/>
                  </a:cubicBezTo>
                  <a:cubicBezTo>
                    <a:pt x="1212" y="2128"/>
                    <a:pt x="1203" y="2114"/>
                    <a:pt x="1193" y="2100"/>
                  </a:cubicBezTo>
                  <a:cubicBezTo>
                    <a:pt x="1167" y="2061"/>
                    <a:pt x="1146" y="2019"/>
                    <a:pt x="1136" y="1973"/>
                  </a:cubicBezTo>
                  <a:cubicBezTo>
                    <a:pt x="1126" y="1929"/>
                    <a:pt x="1143" y="1891"/>
                    <a:pt x="1185" y="1874"/>
                  </a:cubicBezTo>
                  <a:cubicBezTo>
                    <a:pt x="1212" y="1862"/>
                    <a:pt x="1242" y="1854"/>
                    <a:pt x="1271" y="1851"/>
                  </a:cubicBezTo>
                  <a:cubicBezTo>
                    <a:pt x="1347" y="1843"/>
                    <a:pt x="1421" y="1855"/>
                    <a:pt x="1496" y="1871"/>
                  </a:cubicBezTo>
                  <a:cubicBezTo>
                    <a:pt x="1534" y="1879"/>
                    <a:pt x="1542" y="1889"/>
                    <a:pt x="1541" y="1928"/>
                  </a:cubicBezTo>
                  <a:cubicBezTo>
                    <a:pt x="1541" y="1972"/>
                    <a:pt x="1539" y="2015"/>
                    <a:pt x="1537" y="2059"/>
                  </a:cubicBezTo>
                  <a:cubicBezTo>
                    <a:pt x="1535" y="2143"/>
                    <a:pt x="1532" y="2227"/>
                    <a:pt x="1529" y="2311"/>
                  </a:cubicBezTo>
                  <a:cubicBezTo>
                    <a:pt x="1528" y="2341"/>
                    <a:pt x="1527" y="2371"/>
                    <a:pt x="1524" y="2401"/>
                  </a:cubicBezTo>
                  <a:cubicBezTo>
                    <a:pt x="1523" y="2411"/>
                    <a:pt x="1519" y="2421"/>
                    <a:pt x="1515" y="2435"/>
                  </a:cubicBezTo>
                  <a:cubicBezTo>
                    <a:pt x="1468" y="2410"/>
                    <a:pt x="1439" y="2370"/>
                    <a:pt x="1399" y="2344"/>
                  </a:cubicBezTo>
                  <a:cubicBezTo>
                    <a:pt x="1388" y="2358"/>
                    <a:pt x="1377" y="2371"/>
                    <a:pt x="1367" y="2384"/>
                  </a:cubicBezTo>
                  <a:cubicBezTo>
                    <a:pt x="1412" y="2425"/>
                    <a:pt x="1459" y="2458"/>
                    <a:pt x="1500" y="2503"/>
                  </a:cubicBezTo>
                  <a:cubicBezTo>
                    <a:pt x="1489" y="2515"/>
                    <a:pt x="1481" y="2525"/>
                    <a:pt x="1471" y="2534"/>
                  </a:cubicBezTo>
                  <a:cubicBezTo>
                    <a:pt x="1422" y="2578"/>
                    <a:pt x="1371" y="2621"/>
                    <a:pt x="1323" y="2666"/>
                  </a:cubicBezTo>
                  <a:cubicBezTo>
                    <a:pt x="1255" y="2729"/>
                    <a:pt x="1194" y="2799"/>
                    <a:pt x="1142" y="2877"/>
                  </a:cubicBezTo>
                  <a:cubicBezTo>
                    <a:pt x="1114" y="2920"/>
                    <a:pt x="1091" y="2965"/>
                    <a:pt x="1079" y="3016"/>
                  </a:cubicBezTo>
                  <a:cubicBezTo>
                    <a:pt x="1065" y="3080"/>
                    <a:pt x="1089" y="3139"/>
                    <a:pt x="1145" y="3173"/>
                  </a:cubicBezTo>
                  <a:cubicBezTo>
                    <a:pt x="1178" y="3193"/>
                    <a:pt x="1215" y="3202"/>
                    <a:pt x="1254" y="3205"/>
                  </a:cubicBezTo>
                  <a:cubicBezTo>
                    <a:pt x="1328" y="3212"/>
                    <a:pt x="1401" y="3207"/>
                    <a:pt x="1473" y="3189"/>
                  </a:cubicBezTo>
                  <a:cubicBezTo>
                    <a:pt x="1565" y="3167"/>
                    <a:pt x="1656" y="3141"/>
                    <a:pt x="1747" y="3116"/>
                  </a:cubicBezTo>
                  <a:cubicBezTo>
                    <a:pt x="1792" y="3103"/>
                    <a:pt x="1808" y="3106"/>
                    <a:pt x="1835" y="3144"/>
                  </a:cubicBezTo>
                  <a:cubicBezTo>
                    <a:pt x="1846" y="3158"/>
                    <a:pt x="1852" y="3176"/>
                    <a:pt x="1856" y="3193"/>
                  </a:cubicBezTo>
                  <a:cubicBezTo>
                    <a:pt x="1870" y="3252"/>
                    <a:pt x="1881" y="3311"/>
                    <a:pt x="1895" y="3370"/>
                  </a:cubicBezTo>
                  <a:cubicBezTo>
                    <a:pt x="1918" y="3467"/>
                    <a:pt x="1953" y="3558"/>
                    <a:pt x="2006" y="3642"/>
                  </a:cubicBezTo>
                  <a:cubicBezTo>
                    <a:pt x="2028" y="3677"/>
                    <a:pt x="2055" y="3708"/>
                    <a:pt x="2090" y="3732"/>
                  </a:cubicBezTo>
                  <a:cubicBezTo>
                    <a:pt x="2147" y="3770"/>
                    <a:pt x="2241" y="3750"/>
                    <a:pt x="2266" y="3703"/>
                  </a:cubicBezTo>
                  <a:cubicBezTo>
                    <a:pt x="2245" y="3686"/>
                    <a:pt x="2227" y="3673"/>
                    <a:pt x="2199" y="3692"/>
                  </a:cubicBezTo>
                  <a:cubicBezTo>
                    <a:pt x="2169" y="3712"/>
                    <a:pt x="2138" y="3705"/>
                    <a:pt x="2110" y="3683"/>
                  </a:cubicBezTo>
                  <a:cubicBezTo>
                    <a:pt x="2078" y="3658"/>
                    <a:pt x="2055" y="3626"/>
                    <a:pt x="2035" y="3592"/>
                  </a:cubicBezTo>
                  <a:cubicBezTo>
                    <a:pt x="1970" y="3483"/>
                    <a:pt x="1945" y="3360"/>
                    <a:pt x="1916" y="3239"/>
                  </a:cubicBezTo>
                  <a:cubicBezTo>
                    <a:pt x="1913" y="3226"/>
                    <a:pt x="1918" y="3219"/>
                    <a:pt x="1930" y="3215"/>
                  </a:cubicBezTo>
                  <a:cubicBezTo>
                    <a:pt x="1932" y="3215"/>
                    <a:pt x="1934" y="3216"/>
                    <a:pt x="1936" y="3217"/>
                  </a:cubicBezTo>
                  <a:cubicBezTo>
                    <a:pt x="1940" y="3218"/>
                    <a:pt x="1944" y="3220"/>
                    <a:pt x="1947" y="3223"/>
                  </a:cubicBezTo>
                  <a:cubicBezTo>
                    <a:pt x="2072" y="3297"/>
                    <a:pt x="2207" y="3334"/>
                    <a:pt x="2353" y="3329"/>
                  </a:cubicBezTo>
                  <a:cubicBezTo>
                    <a:pt x="2364" y="3329"/>
                    <a:pt x="2375" y="3333"/>
                    <a:pt x="2387" y="3335"/>
                  </a:cubicBezTo>
                  <a:cubicBezTo>
                    <a:pt x="2393" y="3378"/>
                    <a:pt x="2366" y="3412"/>
                    <a:pt x="2361" y="3454"/>
                  </a:cubicBezTo>
                  <a:cubicBezTo>
                    <a:pt x="2376" y="3459"/>
                    <a:pt x="2390" y="3465"/>
                    <a:pt x="2407" y="3472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11341" y="0"/>
                  </a:lnTo>
                  <a:lnTo>
                    <a:pt x="11341" y="4218"/>
                  </a:lnTo>
                  <a:lnTo>
                    <a:pt x="0" y="4218"/>
                  </a:lnTo>
                  <a:lnTo>
                    <a:pt x="0" y="0"/>
                  </a:lnTo>
                  <a:close/>
                  <a:moveTo>
                    <a:pt x="0" y="4218"/>
                  </a:moveTo>
                  <a:lnTo>
                    <a:pt x="0" y="4218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olas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09954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69B30-D7D0-76B1-9053-C8A11FA91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F997C-432C-498D-8190-65690DDDD056}" type="slidenum">
              <a:rPr lang="da-DK" smtClean="0">
                <a:latin typeface="Brown" pitchFamily="2" charset="0"/>
              </a:rPr>
              <a:t>23</a:t>
            </a:fld>
            <a:endParaRPr lang="da-DK">
              <a:latin typeface="Brown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F15988E-C66C-8F7C-12CC-12C93AEA6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473" y="540981"/>
            <a:ext cx="10614327" cy="827166"/>
          </a:xfrm>
        </p:spPr>
        <p:txBody>
          <a:bodyPr>
            <a:normAutofit/>
          </a:bodyPr>
          <a:lstStyle/>
          <a:p>
            <a:r>
              <a:rPr lang="en-US" sz="3200" b="0" dirty="0" err="1">
                <a:latin typeface="Brown" pitchFamily="2" charset="0"/>
              </a:rPr>
              <a:t>Vandmand</a:t>
            </a:r>
            <a:r>
              <a:rPr lang="en-US" sz="3200" b="0" dirty="0">
                <a:latin typeface="Brown" pitchFamily="2" charset="0"/>
              </a:rPr>
              <a:t> </a:t>
            </a:r>
            <a:r>
              <a:rPr lang="en-US" sz="3200" b="0" dirty="0" err="1">
                <a:latin typeface="Brown" pitchFamily="2" charset="0"/>
              </a:rPr>
              <a:t>på</a:t>
            </a:r>
            <a:r>
              <a:rPr lang="en-US" sz="3200" b="0" dirty="0">
                <a:latin typeface="Brown" pitchFamily="2" charset="0"/>
              </a:rPr>
              <a:t> </a:t>
            </a:r>
            <a:r>
              <a:rPr lang="en-US" sz="3200" b="0" dirty="0" err="1">
                <a:latin typeface="Brown" pitchFamily="2" charset="0"/>
              </a:rPr>
              <a:t>menuen</a:t>
            </a:r>
            <a:endParaRPr lang="da-DK" sz="3200" b="0" dirty="0">
              <a:latin typeface="Brown" pitchFamily="2" charset="0"/>
            </a:endParaRP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CDADBB4B-687F-3CEA-DE64-49404D82AA07}"/>
              </a:ext>
            </a:extLst>
          </p:cNvPr>
          <p:cNvGrpSpPr/>
          <p:nvPr/>
        </p:nvGrpSpPr>
        <p:grpSpPr>
          <a:xfrm>
            <a:off x="117256" y="1373537"/>
            <a:ext cx="2110343" cy="4304145"/>
            <a:chOff x="117256" y="1373537"/>
            <a:chExt cx="2110343" cy="4304145"/>
          </a:xfrm>
        </p:grpSpPr>
        <p:pic>
          <p:nvPicPr>
            <p:cNvPr id="8" name="Picture 7" descr="Crisp jellyfish in a restaurant | Hent dette billede | SDU ...">
              <a:extLst>
                <a:ext uri="{FF2B5EF4-FFF2-40B4-BE49-F238E27FC236}">
                  <a16:creationId xmlns:a16="http://schemas.microsoft.com/office/drawing/2014/main" id="{C1CE8DEA-208B-FC2F-3C35-64805570750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06102" y="1373537"/>
              <a:ext cx="2021497" cy="35330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1BC7C97-C3EC-EC06-02BD-96C6A782CFEC}"/>
                </a:ext>
              </a:extLst>
            </p:cNvPr>
            <p:cNvSpPr txBox="1"/>
            <p:nvPr/>
          </p:nvSpPr>
          <p:spPr>
            <a:xfrm>
              <a:off x="117256" y="4969796"/>
              <a:ext cx="2110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Brown" pitchFamily="2" charset="0"/>
                </a:rPr>
                <a:t>Jellyfish crisp 2017</a:t>
              </a:r>
              <a:endParaRPr lang="en-US" sz="1000" dirty="0">
                <a:latin typeface="Brown" pitchFamily="2" charset="0"/>
              </a:endParaRPr>
            </a:p>
            <a:p>
              <a:r>
                <a:rPr lang="en-US" sz="1000" dirty="0">
                  <a:latin typeface="Brown" pitchFamily="2" charset="0"/>
                </a:rPr>
                <a:t>Used in a dish created by </a:t>
              </a:r>
            </a:p>
            <a:p>
              <a:r>
                <a:rPr lang="en-US" sz="1000" dirty="0">
                  <a:latin typeface="Brown" pitchFamily="2" charset="0"/>
                </a:rPr>
                <a:t>the chef </a:t>
              </a:r>
              <a:r>
                <a:rPr lang="en-US" sz="1000" dirty="0" err="1">
                  <a:latin typeface="Brown" pitchFamily="2" charset="0"/>
                </a:rPr>
                <a:t>Klavs</a:t>
              </a:r>
              <a:r>
                <a:rPr lang="en-US" sz="1000" dirty="0">
                  <a:latin typeface="Brown" pitchFamily="2" charset="0"/>
                </a:rPr>
                <a:t> </a:t>
              </a:r>
              <a:r>
                <a:rPr lang="en-US" sz="1000" dirty="0" err="1">
                  <a:latin typeface="Brown" pitchFamily="2" charset="0"/>
                </a:rPr>
                <a:t>Styrbæk</a:t>
              </a:r>
              <a:r>
                <a:rPr lang="en-US" sz="1000" dirty="0">
                  <a:latin typeface="Brown" pitchFamily="2" charset="0"/>
                </a:rPr>
                <a:t>, Denmark.</a:t>
              </a:r>
              <a:endParaRPr lang="da-DK" sz="1000" dirty="0">
                <a:latin typeface="Brown" pitchFamily="2" charset="0"/>
              </a:endParaRPr>
            </a:p>
          </p:txBody>
        </p:sp>
      </p:grpSp>
      <p:grpSp>
        <p:nvGrpSpPr>
          <p:cNvPr id="3" name="Gruppe 2">
            <a:extLst>
              <a:ext uri="{FF2B5EF4-FFF2-40B4-BE49-F238E27FC236}">
                <a16:creationId xmlns:a16="http://schemas.microsoft.com/office/drawing/2014/main" id="{7BEBA712-CD8B-00D0-4945-E6C624C3C3DB}"/>
              </a:ext>
            </a:extLst>
          </p:cNvPr>
          <p:cNvGrpSpPr/>
          <p:nvPr/>
        </p:nvGrpSpPr>
        <p:grpSpPr>
          <a:xfrm>
            <a:off x="2332654" y="1361279"/>
            <a:ext cx="2342308" cy="4127436"/>
            <a:chOff x="2332654" y="1361279"/>
            <a:chExt cx="2342308" cy="4127436"/>
          </a:xfrm>
        </p:grpSpPr>
        <p:pic>
          <p:nvPicPr>
            <p:cNvPr id="10" name="Picture 9" descr="A ring of pink lumpfish roe is visible beneath a jellyfish.">
              <a:extLst>
                <a:ext uri="{FF2B5EF4-FFF2-40B4-BE49-F238E27FC236}">
                  <a16:creationId xmlns:a16="http://schemas.microsoft.com/office/drawing/2014/main" id="{2EB2B955-7F84-75A4-5027-E5B651E37CF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408939" y="1361279"/>
              <a:ext cx="2021497" cy="35330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BA9046C-8DCA-8D21-D080-5FBBF7C49702}"/>
                </a:ext>
              </a:extLst>
            </p:cNvPr>
            <p:cNvSpPr txBox="1"/>
            <p:nvPr/>
          </p:nvSpPr>
          <p:spPr>
            <a:xfrm>
              <a:off x="2332654" y="4934717"/>
              <a:ext cx="234230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Brown" pitchFamily="2" charset="0"/>
                </a:rPr>
                <a:t>Fake jellyfish, 2018</a:t>
              </a:r>
            </a:p>
            <a:p>
              <a:r>
                <a:rPr lang="en-US" sz="1000" dirty="0">
                  <a:latin typeface="Brown" pitchFamily="2" charset="0"/>
                </a:rPr>
                <a:t>Part of re-opening menu at Noma, </a:t>
              </a:r>
            </a:p>
            <a:p>
              <a:r>
                <a:rPr lang="en-US" sz="1000" dirty="0">
                  <a:latin typeface="Brown" pitchFamily="2" charset="0"/>
                </a:rPr>
                <a:t>Denmark.</a:t>
              </a:r>
              <a:endParaRPr lang="da-DK" sz="1000" dirty="0">
                <a:latin typeface="Brown" pitchFamily="2" charset="0"/>
              </a:endParaRPr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9F9AC5AA-11B2-C785-D685-5EAA997FEC6F}"/>
              </a:ext>
            </a:extLst>
          </p:cNvPr>
          <p:cNvGrpSpPr/>
          <p:nvPr/>
        </p:nvGrpSpPr>
        <p:grpSpPr>
          <a:xfrm>
            <a:off x="6949759" y="1361279"/>
            <a:ext cx="2816292" cy="3987607"/>
            <a:chOff x="6949759" y="1361279"/>
            <a:chExt cx="2816292" cy="3987607"/>
          </a:xfrm>
        </p:grpSpPr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85F8C012-35F5-DD09-1563-E096BAB032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033735" y="1361279"/>
              <a:ext cx="2732316" cy="35330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316B2AF-5A0A-EE21-BEBB-B86FC3C528F3}"/>
                </a:ext>
              </a:extLst>
            </p:cNvPr>
            <p:cNvSpPr txBox="1"/>
            <p:nvPr/>
          </p:nvSpPr>
          <p:spPr>
            <a:xfrm>
              <a:off x="6949759" y="4948776"/>
              <a:ext cx="20617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Brown" pitchFamily="2" charset="0"/>
                </a:rPr>
                <a:t>Raw jellyfish in marinade, 2021</a:t>
              </a:r>
            </a:p>
            <a:p>
              <a:r>
                <a:rPr lang="en-US" sz="1000" dirty="0">
                  <a:latin typeface="Brown" pitchFamily="2" charset="0"/>
                </a:rPr>
                <a:t>Served at Alchemist, Denmark.</a:t>
              </a:r>
              <a:endParaRPr lang="da-DK" sz="1000" dirty="0">
                <a:latin typeface="Brown" pitchFamily="2" charset="0"/>
              </a:endParaRP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B6DC4BF9-70A2-D07F-2950-D3E54170B2AF}"/>
              </a:ext>
            </a:extLst>
          </p:cNvPr>
          <p:cNvGrpSpPr/>
          <p:nvPr/>
        </p:nvGrpSpPr>
        <p:grpSpPr>
          <a:xfrm>
            <a:off x="9859346" y="1373537"/>
            <a:ext cx="2018564" cy="4150257"/>
            <a:chOff x="9859346" y="1373537"/>
            <a:chExt cx="2018564" cy="415025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223DF80-4DB1-7D3B-0DC3-B73B4F67B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20035" y="1373537"/>
              <a:ext cx="1957875" cy="3533082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4DDB14B-8B75-096C-9DE1-61097BACDEFE}"/>
                </a:ext>
              </a:extLst>
            </p:cNvPr>
            <p:cNvSpPr txBox="1"/>
            <p:nvPr/>
          </p:nvSpPr>
          <p:spPr>
            <a:xfrm>
              <a:off x="9859346" y="4969796"/>
              <a:ext cx="1834156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Brown" pitchFamily="2" charset="0"/>
                </a:rPr>
                <a:t>Fillet-O-jellyfish, 2022</a:t>
              </a:r>
            </a:p>
            <a:p>
              <a:r>
                <a:rPr lang="en-US" sz="1000" dirty="0">
                  <a:latin typeface="Brown" pitchFamily="2" charset="0"/>
                </a:rPr>
                <a:t>Created by Kitchen Theory,</a:t>
              </a:r>
            </a:p>
            <a:p>
              <a:r>
                <a:rPr lang="en-US" sz="1000" dirty="0">
                  <a:latin typeface="Brown" pitchFamily="2" charset="0"/>
                </a:rPr>
                <a:t>London</a:t>
              </a:r>
              <a:endParaRPr lang="da-DK" sz="1000" dirty="0">
                <a:latin typeface="Brown" pitchFamily="2" charset="0"/>
              </a:endParaRPr>
            </a:p>
          </p:txBody>
        </p:sp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6393FFE0-AFF4-0529-A0DC-1D4DC809A656}"/>
              </a:ext>
            </a:extLst>
          </p:cNvPr>
          <p:cNvGrpSpPr/>
          <p:nvPr/>
        </p:nvGrpSpPr>
        <p:grpSpPr>
          <a:xfrm>
            <a:off x="4493637" y="1355226"/>
            <a:ext cx="2805576" cy="3998605"/>
            <a:chOff x="4493637" y="1355226"/>
            <a:chExt cx="2805576" cy="399860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09E5520-0599-2BF8-E52B-E5D33A7E07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84420" y="1355226"/>
              <a:ext cx="2295331" cy="352306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7D2B991-17E8-5EAD-FE6B-FCD00184A920}"/>
                </a:ext>
              </a:extLst>
            </p:cNvPr>
            <p:cNvSpPr txBox="1"/>
            <p:nvPr/>
          </p:nvSpPr>
          <p:spPr>
            <a:xfrm>
              <a:off x="4493637" y="4953721"/>
              <a:ext cx="28055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Brown" pitchFamily="2" charset="0"/>
                </a:rPr>
                <a:t>Calcium-prepared jellyfish as starter, 2020 </a:t>
              </a:r>
            </a:p>
            <a:p>
              <a:r>
                <a:rPr lang="en-US" sz="1000" dirty="0">
                  <a:latin typeface="Brown" pitchFamily="2" charset="0"/>
                </a:rPr>
                <a:t>By the chef </a:t>
              </a:r>
              <a:r>
                <a:rPr lang="da-DK" sz="1000" dirty="0">
                  <a:latin typeface="Brown" pitchFamily="2" charset="0"/>
                </a:rPr>
                <a:t>Giovanni </a:t>
              </a:r>
              <a:r>
                <a:rPr lang="da-DK" sz="1000" dirty="0" err="1">
                  <a:latin typeface="Brown" pitchFamily="2" charset="0"/>
                </a:rPr>
                <a:t>Ingletti</a:t>
              </a:r>
              <a:r>
                <a:rPr lang="en-US" sz="1000" dirty="0">
                  <a:latin typeface="Brown" pitchFamily="2" charset="0"/>
                </a:rPr>
                <a:t>, Italy.</a:t>
              </a:r>
              <a:endParaRPr lang="da-DK" sz="1000" dirty="0">
                <a:latin typeface="Brow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165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D6ABA7-4B8C-D99F-AED1-BC5A215FA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Brown" pitchFamily="2" charset="0"/>
              </a:rPr>
              <a:t>Nye anvendelser af vandmænd</a:t>
            </a:r>
            <a:endParaRPr lang="en-GB" dirty="0">
              <a:latin typeface="Brown" pitchFamily="2" charset="0"/>
            </a:endParaRP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797CAC5-A264-9399-9935-B492EF3D7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646C3-D890-4893-BA9D-0D9EB8D60DA0}" type="datetime1">
              <a:rPr lang="en-GB" smtClean="0"/>
              <a:t>23/10/2024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D163FDA-29B7-B653-BAD7-7E12B132F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512197B-6FFB-3EE5-BC1D-0446AE9EB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5E150-E0C9-4E3B-8C41-B1E4CBF8C002}" type="slidenum">
              <a:rPr lang="en-GB" smtClean="0"/>
              <a:t>24</a:t>
            </a:fld>
            <a:endParaRPr lang="en-GB"/>
          </a:p>
        </p:txBody>
      </p:sp>
      <p:pic>
        <p:nvPicPr>
          <p:cNvPr id="7" name="Picture 4" descr="A picture containing food, doughnut, dish, square&#10;&#10;Description automatically generated">
            <a:extLst>
              <a:ext uri="{FF2B5EF4-FFF2-40B4-BE49-F238E27FC236}">
                <a16:creationId xmlns:a16="http://schemas.microsoft.com/office/drawing/2014/main" id="{8901CECE-E30D-26C9-BD29-B2CF755E0C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789" y="2424363"/>
            <a:ext cx="3717483" cy="278339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5" descr="A picture containing food, indoor, dish, eaten&#10;&#10;Description automatically generated">
            <a:extLst>
              <a:ext uri="{FF2B5EF4-FFF2-40B4-BE49-F238E27FC236}">
                <a16:creationId xmlns:a16="http://schemas.microsoft.com/office/drawing/2014/main" id="{E3528F33-B630-C099-DCF2-8127C5C32B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2388" y="2424363"/>
            <a:ext cx="3607359" cy="278339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35E5297C-B2C9-A1A6-6CED-2CC4F085CA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5538" y="2782453"/>
            <a:ext cx="2743583" cy="206721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FA54D1D2-5EE6-FC48-2659-C1306C190084}"/>
              </a:ext>
            </a:extLst>
          </p:cNvPr>
          <p:cNvSpPr txBox="1"/>
          <p:nvPr/>
        </p:nvSpPr>
        <p:spPr>
          <a:xfrm>
            <a:off x="1755972" y="1829583"/>
            <a:ext cx="101470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sz="1600" dirty="0">
                <a:latin typeface="Brown" pitchFamily="2" charset="0"/>
              </a:rPr>
              <a:t>emulgator</a:t>
            </a:r>
            <a:endParaRPr lang="en-GB" sz="1600" dirty="0" err="1">
              <a:latin typeface="Brown" pitchFamily="2" charset="0"/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8971EAA7-590C-3802-1880-159C8C941CB3}"/>
              </a:ext>
            </a:extLst>
          </p:cNvPr>
          <p:cNvSpPr txBox="1"/>
          <p:nvPr/>
        </p:nvSpPr>
        <p:spPr>
          <a:xfrm>
            <a:off x="5749978" y="2178142"/>
            <a:ext cx="109004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sz="1600" dirty="0">
                <a:latin typeface="Brown" pitchFamily="2" charset="0"/>
              </a:rPr>
              <a:t>stabilisator</a:t>
            </a:r>
            <a:endParaRPr lang="en-GB" sz="1600" dirty="0" err="1">
              <a:latin typeface="Brown" pitchFamily="2" charset="0"/>
            </a:endParaRP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5A0EDD47-AB33-A040-1D50-38AD8C8D34CB}"/>
              </a:ext>
            </a:extLst>
          </p:cNvPr>
          <p:cNvSpPr txBox="1"/>
          <p:nvPr/>
        </p:nvSpPr>
        <p:spPr>
          <a:xfrm>
            <a:off x="9444252" y="1829583"/>
            <a:ext cx="110126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sz="1600" dirty="0" err="1">
                <a:latin typeface="Brown" pitchFamily="2" charset="0"/>
              </a:rPr>
              <a:t>oleogelator</a:t>
            </a:r>
            <a:endParaRPr lang="en-GB" sz="1600" dirty="0" err="1">
              <a:latin typeface="Brow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9957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67C4B-81F1-DBFD-EC8E-2030EB109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latin typeface="Brown" pitchFamily="2" charset="0"/>
              </a:rPr>
              <a:t>Intro til workshop</a:t>
            </a:r>
            <a:endParaRPr lang="en-GB" dirty="0">
              <a:latin typeface="Brown" pitchFamily="2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4C1F63-C8B2-BDCB-17F9-55A7E29A5C31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r>
              <a:rPr lang="da-DK" dirty="0">
                <a:latin typeface="Brown" pitchFamily="2" charset="0"/>
              </a:rPr>
              <a:t>Vandmandsskum</a:t>
            </a:r>
          </a:p>
          <a:p>
            <a:pPr lvl="1"/>
            <a:r>
              <a:rPr lang="da-DK" dirty="0">
                <a:latin typeface="Brown" pitchFamily="2" charset="0"/>
              </a:rPr>
              <a:t>Hjælp til forskning</a:t>
            </a:r>
          </a:p>
          <a:p>
            <a:endParaRPr lang="da-DK" dirty="0">
              <a:latin typeface="Brown" pitchFamily="2" charset="0"/>
            </a:endParaRPr>
          </a:p>
          <a:p>
            <a:r>
              <a:rPr lang="da-DK" dirty="0">
                <a:latin typeface="Brown" pitchFamily="2" charset="0"/>
              </a:rPr>
              <a:t>Vandmands-Hollandaise</a:t>
            </a:r>
          </a:p>
          <a:p>
            <a:endParaRPr lang="da-DK" dirty="0">
              <a:latin typeface="Brown" pitchFamily="2" charset="0"/>
            </a:endParaRPr>
          </a:p>
          <a:p>
            <a:r>
              <a:rPr lang="da-DK" dirty="0" err="1">
                <a:latin typeface="Brown" pitchFamily="2" charset="0"/>
              </a:rPr>
              <a:t>Seitan</a:t>
            </a:r>
            <a:r>
              <a:rPr lang="da-DK" dirty="0">
                <a:latin typeface="Brown" pitchFamily="2" charset="0"/>
              </a:rPr>
              <a:t> II</a:t>
            </a:r>
          </a:p>
          <a:p>
            <a:endParaRPr lang="da-DK" dirty="0">
              <a:latin typeface="Brown" pitchFamily="2" charset="0"/>
            </a:endParaRPr>
          </a:p>
          <a:p>
            <a:r>
              <a:rPr lang="da-DK" dirty="0" err="1">
                <a:latin typeface="Brown" pitchFamily="2" charset="0"/>
              </a:rPr>
              <a:t>Seitan</a:t>
            </a:r>
            <a:r>
              <a:rPr lang="da-DK" dirty="0">
                <a:latin typeface="Brown" pitchFamily="2" charset="0"/>
              </a:rPr>
              <a:t> I</a:t>
            </a:r>
            <a:endParaRPr lang="en-GB" dirty="0">
              <a:latin typeface="Brown" pitchFamily="2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9AC4EFB-DE03-FB4E-636D-885DB0B20725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9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408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8291884A-E4CA-854C-7243-F707959C7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cap="all" dirty="0">
                <a:solidFill>
                  <a:srgbClr val="D05A57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Vandmandsskum</a:t>
            </a:r>
            <a:b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b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da-DK" sz="1800" b="0" u="sng" dirty="0">
                <a:solidFill>
                  <a:srgbClr val="D05A57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Formål:</a:t>
            </a:r>
            <a:r>
              <a:rPr lang="da-DK" sz="1800" b="0" dirty="0">
                <a:solidFill>
                  <a:srgbClr val="D05A57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 Udforske en ny ingrediens. Undersøge vandmandsmasse evner til at danne skum</a:t>
            </a:r>
            <a:br>
              <a:rPr lang="da-DK" sz="1800" b="0" dirty="0">
                <a:solidFill>
                  <a:srgbClr val="D05A57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br>
              <a:rPr lang="da-DK" sz="1800" b="0" dirty="0">
                <a:solidFill>
                  <a:srgbClr val="D05A57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da-DK" sz="1800" b="0" dirty="0">
                <a:solidFill>
                  <a:srgbClr val="D05A57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Hjælp en forsker </a:t>
            </a:r>
            <a:r>
              <a:rPr lang="da-DK" sz="1800" b="0" dirty="0">
                <a:solidFill>
                  <a:srgbClr val="D05A57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b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09211CB9-1940-68B8-EE27-03170D26D9DE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da-DK" sz="1800" u="sng" dirty="0">
                <a:solidFill>
                  <a:srgbClr val="D05A57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Fremgangsmåde: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da-DK" sz="1800" dirty="0">
                <a:solidFill>
                  <a:srgbClr val="D05A57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Afvej 5 x 50 g vandmandsmasse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da-DK" sz="1800" dirty="0">
                <a:solidFill>
                  <a:srgbClr val="D05A57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Tilsæt syre</a:t>
            </a:r>
            <a:endParaRPr lang="en-GB" sz="1800" dirty="0">
              <a:effectLst/>
              <a:latin typeface="Brown" pitchFamily="2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da-DK" sz="1800" dirty="0">
                <a:solidFill>
                  <a:srgbClr val="D05A57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Skum blandingen</a:t>
            </a:r>
            <a:endParaRPr lang="en-GB" sz="1800" dirty="0">
              <a:effectLst/>
              <a:latin typeface="Brown" pitchFamily="2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da-DK" sz="1800" dirty="0">
                <a:solidFill>
                  <a:srgbClr val="D05A57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Notér rumfang</a:t>
            </a:r>
            <a:endParaRPr lang="en-GB" sz="1800" dirty="0">
              <a:effectLst/>
              <a:latin typeface="Brown" pitchFamily="2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da-DK" sz="1800" dirty="0">
                <a:solidFill>
                  <a:srgbClr val="D05A57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Mikroskopi</a:t>
            </a:r>
            <a:endParaRPr lang="en-GB" sz="1800" dirty="0">
              <a:latin typeface="Brown" pitchFamily="2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da-DK" sz="1800" dirty="0">
                <a:solidFill>
                  <a:srgbClr val="D05A57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Notér stabilitet</a:t>
            </a:r>
          </a:p>
          <a:p>
            <a:pPr marL="0" lvl="0" indent="0">
              <a:lnSpc>
                <a:spcPct val="107000"/>
              </a:lnSpc>
              <a:buNone/>
            </a:pPr>
            <a:endParaRPr lang="da-DK" sz="1800" dirty="0">
              <a:solidFill>
                <a:srgbClr val="D05A57"/>
              </a:solidFill>
              <a:latin typeface="Brown" pitchFamily="2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da-DK" sz="1800" dirty="0">
                <a:solidFill>
                  <a:srgbClr val="D05A57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Vær systematisk og notér ned.</a:t>
            </a:r>
            <a:endParaRPr lang="en-GB" sz="1800" dirty="0">
              <a:effectLst/>
              <a:latin typeface="Brown" pitchFamily="2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GB" sz="1200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F81CA51-4FC2-45FA-328A-A0D0EA1C88A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911975"/>
            <a:ext cx="0" cy="0"/>
          </a:xfrm>
        </p:spPr>
        <p:txBody>
          <a:bodyPr/>
          <a:lstStyle/>
          <a:p>
            <a:fld id="{F94B344C-3A2B-48FC-B8FA-689174964E75}" type="datetime1">
              <a:rPr lang="en-GB" smtClean="0"/>
              <a:t>23/10/2024</a:t>
            </a:fld>
            <a:endParaRPr lang="en-GB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C97FA7A-35E4-6BB3-DB01-43B10C8E149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911975"/>
            <a:ext cx="0" cy="0"/>
          </a:xfrm>
        </p:spPr>
        <p:txBody>
          <a:bodyPr/>
          <a:lstStyle/>
          <a:p>
            <a:fld id="{45D37B1E-C366-494F-A587-962AD9AABC83}" type="slidenum">
              <a:rPr lang="en-GB" smtClean="0"/>
              <a:pPr/>
              <a:t>26</a:t>
            </a:fld>
            <a:endParaRPr lang="en-GB" dirty="0"/>
          </a:p>
        </p:txBody>
      </p:sp>
      <p:pic>
        <p:nvPicPr>
          <p:cNvPr id="2050" name="Picture 2" descr="Et billede, der indeholder tekst, kop&#10;&#10;Automatisk genereret beskrivelse">
            <a:extLst>
              <a:ext uri="{FF2B5EF4-FFF2-40B4-BE49-F238E27FC236}">
                <a16:creationId xmlns:a16="http://schemas.microsoft.com/office/drawing/2014/main" id="{9E87CC8E-CDBE-A8A9-11A8-4232E552FD8C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0009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47C31D6-F113-9B45-E2AE-413F44DB7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cap="all" dirty="0">
                <a:solidFill>
                  <a:srgbClr val="E07E3C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Vandmands-Hollandaise</a:t>
            </a:r>
            <a:b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b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da-DK" sz="1800" b="0" u="sng" dirty="0">
                <a:solidFill>
                  <a:srgbClr val="E07E3C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Formål:</a:t>
            </a:r>
            <a:r>
              <a:rPr lang="da-DK" sz="1800" b="0" dirty="0">
                <a:solidFill>
                  <a:srgbClr val="E07E3C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 Undersøgelse af vandmandsmassens evner til at emulgere en sauce under varme</a:t>
            </a:r>
            <a:br>
              <a:rPr lang="en-GB" sz="1800" b="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endParaRPr lang="en-GB" b="0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3F917F5-5C10-76FC-580E-8C79E12A1D2E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da-DK" sz="1800" u="sng" dirty="0">
                <a:solidFill>
                  <a:srgbClr val="E07E3C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Fremgangsmåde:</a:t>
            </a:r>
          </a:p>
          <a:p>
            <a:pPr marL="0" lvl="0" indent="0">
              <a:lnSpc>
                <a:spcPct val="107000"/>
              </a:lnSpc>
              <a:buNone/>
            </a:pPr>
            <a:endParaRPr lang="da-DK" sz="1800" dirty="0">
              <a:solidFill>
                <a:srgbClr val="E07E3C"/>
              </a:solidFill>
              <a:effectLst/>
              <a:latin typeface="Brown" pitchFamily="2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da-DK" sz="1800" dirty="0">
                <a:solidFill>
                  <a:srgbClr val="E07E3C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Udtag vandmandsmasse</a:t>
            </a:r>
            <a:endParaRPr lang="en-GB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da-DK" sz="1800" dirty="0">
                <a:solidFill>
                  <a:srgbClr val="E07E3C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Tilsæt syre</a:t>
            </a:r>
            <a:endParaRPr lang="en-GB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da-DK" sz="1800" dirty="0">
                <a:solidFill>
                  <a:srgbClr val="E07E3C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Opvarm langsomt</a:t>
            </a:r>
            <a:endParaRPr lang="en-GB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da-DK" sz="1800" dirty="0">
                <a:solidFill>
                  <a:srgbClr val="E07E3C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Emulger med smør</a:t>
            </a:r>
            <a:endParaRPr lang="en-GB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da-DK" sz="1800" dirty="0">
                <a:solidFill>
                  <a:srgbClr val="E07E3C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Optimer processe</a:t>
            </a:r>
            <a:r>
              <a:rPr lang="da-DK" sz="1800" dirty="0">
                <a:solidFill>
                  <a:srgbClr val="E07E3C"/>
                </a:solidFill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n</a:t>
            </a:r>
            <a:endParaRPr lang="en-GB" dirty="0"/>
          </a:p>
        </p:txBody>
      </p:sp>
      <p:pic>
        <p:nvPicPr>
          <p:cNvPr id="4098" name="Picture 2" descr="Ising-ruller med blåmuslinger, asparges og hollandaisesauce | femina">
            <a:extLst>
              <a:ext uri="{FF2B5EF4-FFF2-40B4-BE49-F238E27FC236}">
                <a16:creationId xmlns:a16="http://schemas.microsoft.com/office/drawing/2014/main" id="{FB7C6AA3-9FA0-60EC-7217-4CB66CAB4593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860" r="2486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4071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2072797-D1A5-5C42-DEEC-49F0F4537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cap="all" dirty="0">
                <a:solidFill>
                  <a:schemeClr val="accent2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Vandmandssmagning</a:t>
            </a:r>
            <a:br>
              <a:rPr lang="en-GB" sz="1800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br>
              <a:rPr lang="en-GB" sz="1800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da-DK" sz="1800" b="0" u="sng" dirty="0">
                <a:solidFill>
                  <a:schemeClr val="accent2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Formål: </a:t>
            </a:r>
            <a:r>
              <a:rPr lang="da-DK" sz="1800" b="0" dirty="0">
                <a:solidFill>
                  <a:schemeClr val="accent2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Oplev forskellige vandmandsteksturer</a:t>
            </a:r>
            <a:b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5E18AE1-7F69-6E22-11A4-65B3A8386CF6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da-DK" sz="1800" u="sng" dirty="0">
                <a:solidFill>
                  <a:srgbClr val="789D4A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Fremgangsmåde:</a:t>
            </a:r>
            <a:endParaRPr lang="en-GB" sz="1800" u="sng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da-DK" sz="1800" dirty="0">
                <a:solidFill>
                  <a:srgbClr val="789D4A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Smag på vandmandschips</a:t>
            </a:r>
            <a:endParaRPr lang="en-GB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da-DK" sz="1800" dirty="0">
                <a:solidFill>
                  <a:srgbClr val="789D4A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Steg vandmandschipsene og smag</a:t>
            </a:r>
            <a:endParaRPr lang="en-GB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da-DK" sz="1800" dirty="0">
                <a:solidFill>
                  <a:srgbClr val="789D4A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Smag på Asiatisk vandmænd</a:t>
            </a:r>
            <a:endParaRPr lang="en-GB" dirty="0"/>
          </a:p>
        </p:txBody>
      </p:sp>
      <p:pic>
        <p:nvPicPr>
          <p:cNvPr id="7" name="Picture 8" descr="A close-up of some food&#10;&#10;Description automatically generated with medium confidence">
            <a:extLst>
              <a:ext uri="{FF2B5EF4-FFF2-40B4-BE49-F238E27FC236}">
                <a16:creationId xmlns:a16="http://schemas.microsoft.com/office/drawing/2014/main" id="{4CA50620-5319-BDE7-6E3F-72188DD32B2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9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4175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44B853D-7DF9-2956-2386-1E1F7DE85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cap="all" dirty="0" err="1">
                <a:solidFill>
                  <a:schemeClr val="tx2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Seitan</a:t>
            </a:r>
            <a:r>
              <a:rPr lang="da-DK" sz="1800" cap="all" dirty="0">
                <a:solidFill>
                  <a:schemeClr val="tx2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 II + I</a:t>
            </a:r>
            <a:br>
              <a:rPr lang="en-GB" sz="18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br>
              <a:rPr lang="en-GB" sz="18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r>
              <a:rPr lang="da-DK" sz="1800" b="0" u="sng" dirty="0">
                <a:solidFill>
                  <a:schemeClr val="tx2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Formål:</a:t>
            </a:r>
            <a:r>
              <a:rPr lang="da-DK" sz="1800" b="0" dirty="0">
                <a:solidFill>
                  <a:schemeClr val="tx2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 Få erfaring med </a:t>
            </a:r>
            <a:r>
              <a:rPr lang="da-DK" sz="1800" b="0" dirty="0" err="1">
                <a:solidFill>
                  <a:schemeClr val="tx2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seitan</a:t>
            </a:r>
            <a:r>
              <a:rPr lang="da-DK" sz="1800" b="0" dirty="0">
                <a:solidFill>
                  <a:schemeClr val="tx2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 håndværk og dets tekstur og smag</a:t>
            </a:r>
            <a:endParaRPr lang="en-GB" sz="1800" b="0" dirty="0">
              <a:solidFill>
                <a:schemeClr val="tx2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9FEF229-8664-4724-AF83-D7DE21F4AFA1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1800" b="0" u="sng" dirty="0">
                <a:solidFill>
                  <a:schemeClr val="tx2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Fremgangsmåde:</a:t>
            </a:r>
          </a:p>
          <a:p>
            <a:pPr marL="0" indent="0">
              <a:buNone/>
            </a:pPr>
            <a:r>
              <a:rPr lang="da-DK" sz="1400" u="sng" dirty="0">
                <a:solidFill>
                  <a:srgbClr val="789D4A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  <a:hlinkClick r:id="rId2"/>
              </a:rPr>
              <a:t>https://www.youtube.com/watch?v=yY2YN6krVtk</a:t>
            </a:r>
            <a:r>
              <a:rPr lang="da-DK" sz="1400" dirty="0">
                <a:solidFill>
                  <a:srgbClr val="789D4A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n-GB" sz="1400" dirty="0">
              <a:effectLst/>
              <a:latin typeface="Brown" pitchFamily="2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sz="1600" b="0" dirty="0">
              <a:solidFill>
                <a:schemeClr val="tx2"/>
              </a:solidFill>
              <a:effectLst/>
              <a:latin typeface="Brown" pitchFamily="2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a-DK" sz="1600" b="0" dirty="0">
                <a:solidFill>
                  <a:schemeClr val="tx2"/>
                </a:solidFill>
                <a:effectLst/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SEITAN II: (efter udvaskning)</a:t>
            </a:r>
          </a:p>
          <a:p>
            <a:pPr marL="342900" indent="-342900">
              <a:buAutoNum type="arabicParenR"/>
            </a:pPr>
            <a:r>
              <a:rPr lang="da-DK" dirty="0">
                <a:solidFill>
                  <a:schemeClr val="tx2"/>
                </a:solidFill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Ibland smag samt flet + knude</a:t>
            </a:r>
          </a:p>
          <a:p>
            <a:pPr marL="342900" indent="-342900">
              <a:buAutoNum type="arabicParenR"/>
            </a:pPr>
            <a:r>
              <a:rPr lang="da-DK" dirty="0">
                <a:solidFill>
                  <a:schemeClr val="tx2"/>
                </a:solidFill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Hvil og tilbered</a:t>
            </a:r>
          </a:p>
          <a:p>
            <a:pPr marL="0" indent="0">
              <a:buNone/>
            </a:pPr>
            <a:endParaRPr lang="da-DK" sz="1600" b="0" dirty="0">
              <a:solidFill>
                <a:schemeClr val="tx2"/>
              </a:solidFill>
              <a:effectLst/>
              <a:latin typeface="Brown" pitchFamily="2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a-DK" dirty="0">
                <a:solidFill>
                  <a:schemeClr val="tx2"/>
                </a:solidFill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SEITAN I: (udvaskning)</a:t>
            </a:r>
            <a:endParaRPr lang="da-DK" sz="1600" b="0" dirty="0">
              <a:solidFill>
                <a:schemeClr val="tx2"/>
              </a:solidFill>
              <a:effectLst/>
              <a:latin typeface="Brown" pitchFamily="2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da-DK" dirty="0">
                <a:solidFill>
                  <a:schemeClr val="tx2"/>
                </a:solidFill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Udvask stivelse</a:t>
            </a:r>
          </a:p>
          <a:p>
            <a:pPr marL="342900" indent="-342900">
              <a:buAutoNum type="arabicParenR"/>
            </a:pPr>
            <a:r>
              <a:rPr lang="da-DK" dirty="0">
                <a:solidFill>
                  <a:schemeClr val="tx2"/>
                </a:solidFill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Fortsæt til </a:t>
            </a:r>
            <a:r>
              <a:rPr lang="da-DK" dirty="0" err="1">
                <a:solidFill>
                  <a:schemeClr val="tx2"/>
                </a:solidFill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seitan</a:t>
            </a:r>
            <a:r>
              <a:rPr lang="da-DK" dirty="0">
                <a:solidFill>
                  <a:schemeClr val="tx2"/>
                </a:solidFill>
                <a:latin typeface="Brown" pitchFamily="2" charset="0"/>
                <a:ea typeface="Arial" panose="020B0604020202020204" pitchFamily="34" charset="0"/>
                <a:cs typeface="Times New Roman" panose="02020603050405020304" pitchFamily="18" charset="0"/>
              </a:rPr>
              <a:t> II</a:t>
            </a:r>
            <a:endParaRPr lang="en-GB" dirty="0"/>
          </a:p>
        </p:txBody>
      </p:sp>
      <p:pic>
        <p:nvPicPr>
          <p:cNvPr id="5122" name="Picture 2" descr="Shredded Seitan &quot;Chicken&quot; (Vegan Recipe) – Daughter of Seitan">
            <a:extLst>
              <a:ext uri="{FF2B5EF4-FFF2-40B4-BE49-F238E27FC236}">
                <a16:creationId xmlns:a16="http://schemas.microsoft.com/office/drawing/2014/main" id="{586762C3-EC3D-9E60-E576-5BCF2F805350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34876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SDU">
      <a:dk1>
        <a:srgbClr val="000000"/>
      </a:dk1>
      <a:lt1>
        <a:sysClr val="window" lastClr="FFFFFF"/>
      </a:lt1>
      <a:dk2>
        <a:srgbClr val="7A6040"/>
      </a:dk2>
      <a:lt2>
        <a:srgbClr val="DDCBA4"/>
      </a:lt2>
      <a:accent1>
        <a:srgbClr val="AEB862"/>
      </a:accent1>
      <a:accent2>
        <a:srgbClr val="789D4A"/>
      </a:accent2>
      <a:accent3>
        <a:srgbClr val="F2C75C"/>
      </a:accent3>
      <a:accent4>
        <a:srgbClr val="E07E3C"/>
      </a:accent4>
      <a:accent5>
        <a:srgbClr val="E1BBB4"/>
      </a:accent5>
      <a:accent6>
        <a:srgbClr val="D05A57"/>
      </a:accent6>
      <a:hlink>
        <a:srgbClr val="0563C1"/>
      </a:hlink>
      <a:folHlink>
        <a:srgbClr val="954F72"/>
      </a:folHlink>
    </a:clrScheme>
    <a:fontScheme name="SD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/>
          </a:solidFill>
        </a:ln>
      </a:spPr>
      <a:bodyPr lIns="72000" tIns="72000" rIns="72000" bIns="72000" rtlCol="0" anchor="ctr"/>
      <a:lstStyle>
        <a:defPPr algn="ctr"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/>
        </a:defPPr>
      </a:lstStyle>
    </a:txDef>
  </a:objectDefaults>
  <a:extraClrSchemeLst/>
  <a:custClrLst>
    <a:custClr name="Grøn 1">
      <a:srgbClr val="4E5B31"/>
    </a:custClr>
    <a:custClr name="Grøn 2">
      <a:srgbClr val="789D4A"/>
    </a:custClr>
    <a:custClr name="Grøn 3">
      <a:srgbClr val="AEB862"/>
    </a:custClr>
    <a:custClr name="Grøn 4">
      <a:srgbClr val="EAE7B9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Orange 1">
      <a:srgbClr val="D38235"/>
    </a:custClr>
    <a:custClr name="Orange 2">
      <a:srgbClr val="E0A526"/>
    </a:custClr>
    <a:custClr name="Orange 3">
      <a:srgbClr val="EED484"/>
    </a:custClr>
    <a:custClr name="Orange 4">
      <a:srgbClr val="FCF0C4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Rød 1">
      <a:srgbClr val="862633"/>
    </a:custClr>
    <a:custClr name="Rød 2">
      <a:srgbClr val="D05A57"/>
    </a:custClr>
    <a:custClr name="Rød 3">
      <a:srgbClr val="E1BBB4"/>
    </a:custClr>
    <a:custClr name="Rød 4">
      <a:srgbClr val="F4E2DE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Brun 1">
      <a:srgbClr val="473729"/>
    </a:custClr>
    <a:custClr name="Brun 2">
      <a:srgbClr val="946037"/>
    </a:custClr>
    <a:custClr name="Brun 3">
      <a:srgbClr val="DDCBA4"/>
    </a:custClr>
    <a:custClr name="Brun 4">
      <a:srgbClr val="EFE5D1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Sort">
      <a:srgbClr val="000000"/>
    </a:custClr>
    <a:custClr name="Hvid">
      <a:srgbClr val="FFFFFF"/>
    </a:custClr>
  </a:custClrLst>
  <a:extLst>
    <a:ext uri="{05A4C25C-085E-4340-85A3-A5531E510DB2}">
      <thm15:themeFamily xmlns:thm15="http://schemas.microsoft.com/office/thememl/2012/main" name="SDU widescreen.potx" id="{1C4F8E8D-0334-4267-96F7-9CAC143C1229}" vid="{6887ADA9-E5D5-4F4B-ACE2-4324069191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custClrLst>
    <a:custClr name="Grøn 1">
      <a:srgbClr val="4E5B31"/>
    </a:custClr>
    <a:custClr name="Grøn 2">
      <a:srgbClr val="789D4A"/>
    </a:custClr>
    <a:custClr name="Grøn 3">
      <a:srgbClr val="AEB862"/>
    </a:custClr>
    <a:custClr name="Grøn 4">
      <a:srgbClr val="EAE7B9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Orange 1">
      <a:srgbClr val="D38235"/>
    </a:custClr>
    <a:custClr name="Orange 2">
      <a:srgbClr val="E0A526"/>
    </a:custClr>
    <a:custClr name="Orange 3">
      <a:srgbClr val="EED484"/>
    </a:custClr>
    <a:custClr name="Orange 4">
      <a:srgbClr val="FCF0C4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Rød 1">
      <a:srgbClr val="862633"/>
    </a:custClr>
    <a:custClr name="Rød 2">
      <a:srgbClr val="D05A57"/>
    </a:custClr>
    <a:custClr name="Rød 3">
      <a:srgbClr val="E1BBB4"/>
    </a:custClr>
    <a:custClr name="Rød 4">
      <a:srgbClr val="F4E2DE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Brun 1">
      <a:srgbClr val="473729"/>
    </a:custClr>
    <a:custClr name="Brun 2">
      <a:srgbClr val="946037"/>
    </a:custClr>
    <a:custClr name="Brun 3">
      <a:srgbClr val="DDCBA4"/>
    </a:custClr>
    <a:custClr name="Brun 4">
      <a:srgbClr val="EFE5D1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Sort">
      <a:srgbClr val="000000"/>
    </a:custClr>
    <a:custClr name="Hvid">
      <a:srgbClr val="FFFFFF"/>
    </a:custClr>
  </a:custClr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1d1c5c8-ff7c-4349-82b4-89e10bcfe34e" xsi:nil="true"/>
    <EvalueringH2ern_x002e_ss_x002e_College360 xmlns="0a09b994-b069-405e-901d-cb2ce80da0ca" xsi:nil="true"/>
    <lcf76f155ced4ddcb4097134ff3c332f xmlns="0a09b994-b069-405e-901d-cb2ce80da0ca">
      <Terms xmlns="http://schemas.microsoft.com/office/infopath/2007/PartnerControls"/>
    </lcf76f155ced4ddcb4097134ff3c332f>
  </documentManagement>
</p:properties>
</file>

<file path=customXml/item2.xml><?xml version="1.0" encoding="utf-8"?>
<TemplafyTemplateConfiguration><![CDATA[{"elementsMetadata":[],"transformationConfigurations":[{"language":"{{DocumentLanguage}}","disableUpdates":false,"type":"proofingLanguage"}],"templateName":"blank","templateDescription":"","enableDocumentContentUpdater":true,"version":"2.0"}]]></TemplafyTemplateConfiguration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75B1E932B83D74183CF7BD8B1121151" ma:contentTypeVersion="16" ma:contentTypeDescription="Opret et nyt dokument." ma:contentTypeScope="" ma:versionID="496a8997b01fa7e912ad3c2b3c110902">
  <xsd:schema xmlns:xsd="http://www.w3.org/2001/XMLSchema" xmlns:xs="http://www.w3.org/2001/XMLSchema" xmlns:p="http://schemas.microsoft.com/office/2006/metadata/properties" xmlns:ns2="0a09b994-b069-405e-901d-cb2ce80da0ca" xmlns:ns3="c1d1c5c8-ff7c-4349-82b4-89e10bcfe34e" targetNamespace="http://schemas.microsoft.com/office/2006/metadata/properties" ma:root="true" ma:fieldsID="7a184d011fb0c6597b6161262396c609" ns2:_="" ns3:_="">
    <xsd:import namespace="0a09b994-b069-405e-901d-cb2ce80da0ca"/>
    <xsd:import namespace="c1d1c5c8-ff7c-4349-82b4-89e10bcfe3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EvalueringH2ern_x002e_ss_x002e_College360" minOccurs="0"/>
                <xsd:element ref="ns2:MediaServiceObjectDetectorVersions" minOccurs="0"/>
                <xsd:element ref="ns2:MediaLengthInSeconds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09b994-b069-405e-901d-cb2ce80da0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ledmærker" ma:readOnly="false" ma:fieldId="{5cf76f15-5ced-4ddc-b409-7134ff3c332f}" ma:taxonomyMulti="true" ma:sspId="da0392b4-981b-4713-afed-cfa71a1709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EvalueringH2ern_x002e_ss_x002e_College360" ma:index="19" nillable="true" ma:displayName="Evaluering H2 ern.ss. College360" ma:format="Dropdown" ma:internalName="EvalueringH2ern_x002e_ss_x002e_College360">
      <xsd:simpleType>
        <xsd:restriction base="dms:Text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d1c5c8-ff7c-4349-82b4-89e10bcfe34e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b2d2b9e-59d5-4440-87ac-aabaf8a330e4}" ma:internalName="TaxCatchAll" ma:showField="CatchAllData" ma:web="c1d1c5c8-ff7c-4349-82b4-89e10bcfe3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TemplafyFormConfiguration><![CDATA[{"formFields":[],"formDataEntries":[]}]]></TemplafyFormConfiguration>
</file>

<file path=customXml/itemProps1.xml><?xml version="1.0" encoding="utf-8"?>
<ds:datastoreItem xmlns:ds="http://schemas.openxmlformats.org/officeDocument/2006/customXml" ds:itemID="{7E01B84E-20EC-4B74-A7F3-C2B051E6E5D6}">
  <ds:schemaRefs>
    <ds:schemaRef ds:uri="0a09b994-b069-405e-901d-cb2ce80da0ca"/>
    <ds:schemaRef ds:uri="http://purl.org/dc/terms/"/>
    <ds:schemaRef ds:uri="http://purl.org/dc/dcmitype/"/>
    <ds:schemaRef ds:uri="http://schemas.microsoft.com/office/2006/metadata/properties"/>
    <ds:schemaRef ds:uri="c1d1c5c8-ff7c-4349-82b4-89e10bcfe34e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484C70F-0F64-4774-853F-19FDF7E1F81D}">
  <ds:schemaRefs/>
</ds:datastoreItem>
</file>

<file path=customXml/itemProps3.xml><?xml version="1.0" encoding="utf-8"?>
<ds:datastoreItem xmlns:ds="http://schemas.openxmlformats.org/officeDocument/2006/customXml" ds:itemID="{373A4134-CA61-4536-95AD-1F2E4F60135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15FFF5E-B6E7-4F98-A285-929484F30A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09b994-b069-405e-901d-cb2ce80da0ca"/>
    <ds:schemaRef ds:uri="c1d1c5c8-ff7c-4349-82b4-89e10bcfe3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C5CD5A01-6378-494D-B71B-D23DEC9A120C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SDU widescreen dateA</Template>
  <TotalTime>0</TotalTime>
  <Words>892</Words>
  <Application>Microsoft Office PowerPoint</Application>
  <PresentationFormat>Widescreen</PresentationFormat>
  <Paragraphs>202</Paragraphs>
  <Slides>29</Slides>
  <Notes>7</Notes>
  <HiddenSlides>1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29</vt:i4>
      </vt:variant>
    </vt:vector>
  </HeadingPairs>
  <TitlesOfParts>
    <vt:vector size="34" baseType="lpstr">
      <vt:lpstr>Arial</vt:lpstr>
      <vt:lpstr>Brown</vt:lpstr>
      <vt:lpstr>Consolas</vt:lpstr>
      <vt:lpstr>Wingdings</vt:lpstr>
      <vt:lpstr>Blank</vt:lpstr>
      <vt:lpstr>Proteiner på nye måder</vt:lpstr>
      <vt:lpstr>PowerPoint-præsentation</vt:lpstr>
      <vt:lpstr>Hovedpointer fra webinar d. 27. oktober</vt:lpstr>
      <vt:lpstr>Påvirkning af animalsk fødevareproduktion</vt:lpstr>
      <vt:lpstr>(næsten) alle spiser kød</vt:lpstr>
      <vt:lpstr>Hvor meget protein skal vi have?</vt:lpstr>
      <vt:lpstr>Andre proteinkilder</vt:lpstr>
      <vt:lpstr>Sanser</vt:lpstr>
      <vt:lpstr>Mundfølelse</vt:lpstr>
      <vt:lpstr>Smag</vt:lpstr>
      <vt:lpstr>Nye råvarer</vt:lpstr>
      <vt:lpstr>”Verdensprotein”</vt:lpstr>
      <vt:lpstr>Udfordringer og muligheder</vt:lpstr>
      <vt:lpstr>Nye proteiners gastrofysik</vt:lpstr>
      <vt:lpstr>Tempeh</vt:lpstr>
      <vt:lpstr>Tofu</vt:lpstr>
      <vt:lpstr>Seitan</vt:lpstr>
      <vt:lpstr>Seitan</vt:lpstr>
      <vt:lpstr>PowerPoint-præsentation</vt:lpstr>
      <vt:lpstr>Vandmænd som mad</vt:lpstr>
      <vt:lpstr>PowerPoint-præsentation</vt:lpstr>
      <vt:lpstr>PowerPoint-præsentation</vt:lpstr>
      <vt:lpstr>Vandmand på menuen</vt:lpstr>
      <vt:lpstr>Nye anvendelser af vandmænd</vt:lpstr>
      <vt:lpstr>Intro til workshop</vt:lpstr>
      <vt:lpstr>Vandmandsskum  Formål: Udforske en ny ingrediens. Undersøge vandmandsmasse evner til at danne skum  Hjælp en forsker  </vt:lpstr>
      <vt:lpstr>Vandmands-Hollandaise  Formål: Undersøgelse af vandmandsmassens evner til at emulgere en sauce under varme </vt:lpstr>
      <vt:lpstr>Vandmandssmagning  Formål: Oplev forskellige vandmandsteksturer </vt:lpstr>
      <vt:lpstr>Seitan II + I  Formål: Få erfaring med seitan håndværk og dets tekstur og smag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2</cp:revision>
  <dcterms:created xsi:type="dcterms:W3CDTF">2023-11-13T23:53:42Z</dcterms:created>
  <dcterms:modified xsi:type="dcterms:W3CDTF">2024-10-23T10:20:51Z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fyTimeStamp">
    <vt:lpwstr>2022-07-04T06:37:46</vt:lpwstr>
  </property>
  <property fmtid="{D5CDD505-2E9C-101B-9397-08002B2CF9AE}" pid="3" name="TemplafyTenantId">
    <vt:lpwstr>sdu</vt:lpwstr>
  </property>
  <property fmtid="{D5CDD505-2E9C-101B-9397-08002B2CF9AE}" pid="4" name="TemplafyTemplateId">
    <vt:lpwstr>637925134655816945</vt:lpwstr>
  </property>
  <property fmtid="{D5CDD505-2E9C-101B-9397-08002B2CF9AE}" pid="5" name="TemplafyUserProfileId">
    <vt:lpwstr>637830413008626518</vt:lpwstr>
  </property>
  <property fmtid="{D5CDD505-2E9C-101B-9397-08002B2CF9AE}" pid="6" name="TemplafyLanguageCode">
    <vt:lpwstr>en-GB</vt:lpwstr>
  </property>
  <property fmtid="{D5CDD505-2E9C-101B-9397-08002B2CF9AE}" pid="7" name="TemplafyFromBlank">
    <vt:bool>true</vt:bool>
  </property>
  <property fmtid="{D5CDD505-2E9C-101B-9397-08002B2CF9AE}" pid="8" name="ContentTypeId">
    <vt:lpwstr>0x010100875B1E932B83D74183CF7BD8B1121151</vt:lpwstr>
  </property>
  <property fmtid="{D5CDD505-2E9C-101B-9397-08002B2CF9AE}" pid="9" name="MediaServiceImageTags">
    <vt:lpwstr/>
  </property>
</Properties>
</file>